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7"/>
  </p:notesMasterIdLst>
  <p:handoutMasterIdLst>
    <p:handoutMasterId r:id="rId38"/>
  </p:handoutMasterIdLst>
  <p:sldIdLst>
    <p:sldId id="256" r:id="rId2"/>
    <p:sldId id="343" r:id="rId3"/>
    <p:sldId id="344" r:id="rId4"/>
    <p:sldId id="341" r:id="rId5"/>
    <p:sldId id="261" r:id="rId6"/>
    <p:sldId id="260" r:id="rId7"/>
    <p:sldId id="328" r:id="rId8"/>
    <p:sldId id="262" r:id="rId9"/>
    <p:sldId id="346" r:id="rId10"/>
    <p:sldId id="347" r:id="rId11"/>
    <p:sldId id="348" r:id="rId12"/>
    <p:sldId id="349" r:id="rId13"/>
    <p:sldId id="350" r:id="rId14"/>
    <p:sldId id="339" r:id="rId15"/>
    <p:sldId id="300" r:id="rId16"/>
    <p:sldId id="301" r:id="rId17"/>
    <p:sldId id="302" r:id="rId18"/>
    <p:sldId id="303" r:id="rId19"/>
    <p:sldId id="304" r:id="rId20"/>
    <p:sldId id="313" r:id="rId21"/>
    <p:sldId id="315" r:id="rId22"/>
    <p:sldId id="316" r:id="rId23"/>
    <p:sldId id="327" r:id="rId24"/>
    <p:sldId id="332" r:id="rId25"/>
    <p:sldId id="330" r:id="rId26"/>
    <p:sldId id="334" r:id="rId27"/>
    <p:sldId id="345" r:id="rId28"/>
    <p:sldId id="335" r:id="rId29"/>
    <p:sldId id="337" r:id="rId30"/>
    <p:sldId id="338" r:id="rId31"/>
    <p:sldId id="336" r:id="rId32"/>
    <p:sldId id="263" r:id="rId33"/>
    <p:sldId id="264" r:id="rId34"/>
    <p:sldId id="340" r:id="rId35"/>
    <p:sldId id="342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7FF"/>
    <a:srgbClr val="CCFFCC"/>
    <a:srgbClr val="000000"/>
    <a:srgbClr val="B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Can\Downloads\halken-ca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tr-TR" sz="5400" dirty="0" smtClean="0">
                <a:solidFill>
                  <a:srgbClr val="FFFFFF"/>
                </a:solidFill>
              </a:rPr>
              <a:t>Sektör </a:t>
            </a:r>
            <a:r>
              <a:rPr lang="tr-TR" sz="5400" baseline="0" dirty="0" smtClean="0">
                <a:solidFill>
                  <a:srgbClr val="FFFFFF"/>
                </a:solidFill>
              </a:rPr>
              <a:t>Talep Grafiği</a:t>
            </a:r>
            <a:endParaRPr lang="en-US" sz="5400" dirty="0">
              <a:solidFill>
                <a:srgbClr val="FFFFFF"/>
              </a:solidFill>
            </a:endParaRPr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3.3221986674742597E-2"/>
          <c:y val="1.5969332780770801E-2"/>
          <c:w val="0.88109524530587502"/>
          <c:h val="0.91771197679237504"/>
        </c:manualLayout>
      </c:layout>
      <c:lineChart>
        <c:grouping val="standard"/>
        <c:varyColors val="0"/>
        <c:ser>
          <c:idx val="4"/>
          <c:order val="3"/>
          <c:tx>
            <c:strRef>
              <c:f>'[halken-can.xlsx]Sheet3'!$D$1</c:f>
              <c:strCache>
                <c:ptCount val="1"/>
                <c:pt idx="0">
                  <c:v>LCL</c:v>
                </c:pt>
              </c:strCache>
            </c:strRef>
          </c:tx>
          <c:marker>
            <c:symbol val="none"/>
          </c:marker>
          <c:cat>
            <c:numRef>
              <c:f>'[halken-can.xlsx]Sheet3'!$A:$A</c:f>
              <c:numCache>
                <c:formatCode>h:mm</c:formatCode>
                <c:ptCount val="1048576"/>
                <c:pt idx="1">
                  <c:v>0</c:v>
                </c:pt>
                <c:pt idx="2">
                  <c:v>6.9444444444444397E-3</c:v>
                </c:pt>
                <c:pt idx="3">
                  <c:v>1.38888888888889E-2</c:v>
                </c:pt>
                <c:pt idx="4">
                  <c:v>2.0833333333333301E-2</c:v>
                </c:pt>
                <c:pt idx="5">
                  <c:v>2.7777777777777801E-2</c:v>
                </c:pt>
                <c:pt idx="6">
                  <c:v>3.4722222222222203E-2</c:v>
                </c:pt>
                <c:pt idx="7">
                  <c:v>4.1666666666666699E-2</c:v>
                </c:pt>
                <c:pt idx="8">
                  <c:v>4.8611111111111098E-2</c:v>
                </c:pt>
                <c:pt idx="9">
                  <c:v>5.5555555555555601E-2</c:v>
                </c:pt>
                <c:pt idx="10">
                  <c:v>6.25E-2</c:v>
                </c:pt>
                <c:pt idx="11">
                  <c:v>6.9444444444444406E-2</c:v>
                </c:pt>
                <c:pt idx="12">
                  <c:v>7.6388888888888895E-2</c:v>
                </c:pt>
                <c:pt idx="13">
                  <c:v>8.3333333333333301E-2</c:v>
                </c:pt>
                <c:pt idx="14">
                  <c:v>9.0277777777777804E-2</c:v>
                </c:pt>
                <c:pt idx="15">
                  <c:v>9.7222222222222196E-2</c:v>
                </c:pt>
                <c:pt idx="16">
                  <c:v>0.104166666666667</c:v>
                </c:pt>
                <c:pt idx="17">
                  <c:v>0.11111111111111099</c:v>
                </c:pt>
                <c:pt idx="18">
                  <c:v>0.118055555555556</c:v>
                </c:pt>
                <c:pt idx="19">
                  <c:v>0.125</c:v>
                </c:pt>
                <c:pt idx="20">
                  <c:v>0.131944444444444</c:v>
                </c:pt>
                <c:pt idx="21">
                  <c:v>0.13888888888888901</c:v>
                </c:pt>
                <c:pt idx="22">
                  <c:v>0.14583333333333301</c:v>
                </c:pt>
                <c:pt idx="23">
                  <c:v>0.15277777777777801</c:v>
                </c:pt>
                <c:pt idx="24">
                  <c:v>0.15972222222222199</c:v>
                </c:pt>
                <c:pt idx="25">
                  <c:v>0.16666666666666699</c:v>
                </c:pt>
                <c:pt idx="26">
                  <c:v>0.17361111111111099</c:v>
                </c:pt>
                <c:pt idx="27">
                  <c:v>0.180555555555556</c:v>
                </c:pt>
                <c:pt idx="28">
                  <c:v>0.1875</c:v>
                </c:pt>
                <c:pt idx="29">
                  <c:v>0.194444444444444</c:v>
                </c:pt>
                <c:pt idx="30">
                  <c:v>0.20138888888888901</c:v>
                </c:pt>
                <c:pt idx="31">
                  <c:v>0.20833333333333301</c:v>
                </c:pt>
                <c:pt idx="32">
                  <c:v>0.21527777777777801</c:v>
                </c:pt>
                <c:pt idx="33">
                  <c:v>0.22222222222222199</c:v>
                </c:pt>
                <c:pt idx="34">
                  <c:v>0.22916666666666699</c:v>
                </c:pt>
                <c:pt idx="35">
                  <c:v>0.23611111111111099</c:v>
                </c:pt>
                <c:pt idx="36">
                  <c:v>0.243055555555556</c:v>
                </c:pt>
                <c:pt idx="37">
                  <c:v>0.25</c:v>
                </c:pt>
                <c:pt idx="38">
                  <c:v>0.25694444444444398</c:v>
                </c:pt>
                <c:pt idx="39">
                  <c:v>0.26388888888888901</c:v>
                </c:pt>
                <c:pt idx="40">
                  <c:v>0.27083333333333298</c:v>
                </c:pt>
                <c:pt idx="41">
                  <c:v>0.27777777777777801</c:v>
                </c:pt>
                <c:pt idx="42">
                  <c:v>0.28472222222222199</c:v>
                </c:pt>
                <c:pt idx="43">
                  <c:v>0.29166666666666702</c:v>
                </c:pt>
                <c:pt idx="44">
                  <c:v>0.29861111111111099</c:v>
                </c:pt>
                <c:pt idx="45">
                  <c:v>0.30555555555555602</c:v>
                </c:pt>
                <c:pt idx="46">
                  <c:v>0.3125</c:v>
                </c:pt>
                <c:pt idx="47">
                  <c:v>0.31944444444444398</c:v>
                </c:pt>
                <c:pt idx="48">
                  <c:v>0.32638888888888901</c:v>
                </c:pt>
                <c:pt idx="49">
                  <c:v>0.33333333333333298</c:v>
                </c:pt>
                <c:pt idx="50">
                  <c:v>0.34027777777777801</c:v>
                </c:pt>
                <c:pt idx="51">
                  <c:v>0.34722222222222199</c:v>
                </c:pt>
                <c:pt idx="52">
                  <c:v>0.35416666666666702</c:v>
                </c:pt>
                <c:pt idx="53">
                  <c:v>0.36111111111111099</c:v>
                </c:pt>
                <c:pt idx="54">
                  <c:v>0.36805555555555602</c:v>
                </c:pt>
                <c:pt idx="55">
                  <c:v>0.375</c:v>
                </c:pt>
                <c:pt idx="56">
                  <c:v>0.38194444444444398</c:v>
                </c:pt>
                <c:pt idx="57">
                  <c:v>0.38888888888888901</c:v>
                </c:pt>
                <c:pt idx="58">
                  <c:v>0.39583333333333298</c:v>
                </c:pt>
                <c:pt idx="59">
                  <c:v>0.40277777777777801</c:v>
                </c:pt>
                <c:pt idx="60">
                  <c:v>0.40972222222222199</c:v>
                </c:pt>
                <c:pt idx="61">
                  <c:v>0.41666666666666702</c:v>
                </c:pt>
                <c:pt idx="62">
                  <c:v>0.42361111111111099</c:v>
                </c:pt>
                <c:pt idx="63">
                  <c:v>0.43055555555555602</c:v>
                </c:pt>
                <c:pt idx="64">
                  <c:v>0.4375</c:v>
                </c:pt>
                <c:pt idx="65">
                  <c:v>0.44444444444444398</c:v>
                </c:pt>
                <c:pt idx="66">
                  <c:v>0.45138888888888901</c:v>
                </c:pt>
                <c:pt idx="67">
                  <c:v>0.45833333333333298</c:v>
                </c:pt>
                <c:pt idx="68">
                  <c:v>0.46527777777777801</c:v>
                </c:pt>
                <c:pt idx="69">
                  <c:v>0.47222222222222199</c:v>
                </c:pt>
                <c:pt idx="70">
                  <c:v>0.47916666666666702</c:v>
                </c:pt>
                <c:pt idx="71">
                  <c:v>0.48611111111111099</c:v>
                </c:pt>
                <c:pt idx="72">
                  <c:v>0.49305555555555602</c:v>
                </c:pt>
                <c:pt idx="73">
                  <c:v>0.5</c:v>
                </c:pt>
                <c:pt idx="74">
                  <c:v>0.50694444444444398</c:v>
                </c:pt>
                <c:pt idx="75">
                  <c:v>0.51388888888888895</c:v>
                </c:pt>
                <c:pt idx="76">
                  <c:v>0.52083333333333304</c:v>
                </c:pt>
                <c:pt idx="77">
                  <c:v>0.52777777777777801</c:v>
                </c:pt>
                <c:pt idx="78">
                  <c:v>0.53472222222222199</c:v>
                </c:pt>
                <c:pt idx="79">
                  <c:v>0.54166666666666696</c:v>
                </c:pt>
                <c:pt idx="80">
                  <c:v>0.54861111111111105</c:v>
                </c:pt>
                <c:pt idx="81">
                  <c:v>0.55555555555555602</c:v>
                </c:pt>
                <c:pt idx="82">
                  <c:v>0.5625</c:v>
                </c:pt>
                <c:pt idx="83">
                  <c:v>0.56944444444444398</c:v>
                </c:pt>
                <c:pt idx="84">
                  <c:v>0.57638888888888895</c:v>
                </c:pt>
                <c:pt idx="85">
                  <c:v>0.58333333333333304</c:v>
                </c:pt>
                <c:pt idx="86">
                  <c:v>0.59027777777777801</c:v>
                </c:pt>
                <c:pt idx="87">
                  <c:v>0.59722222222222199</c:v>
                </c:pt>
                <c:pt idx="88">
                  <c:v>0.60416666666666696</c:v>
                </c:pt>
                <c:pt idx="89">
                  <c:v>0.61111111111111105</c:v>
                </c:pt>
                <c:pt idx="90">
                  <c:v>0.61805555555555503</c:v>
                </c:pt>
                <c:pt idx="91">
                  <c:v>0.625</c:v>
                </c:pt>
                <c:pt idx="92">
                  <c:v>0.63194444444444398</c:v>
                </c:pt>
                <c:pt idx="93">
                  <c:v>0.63888888888888895</c:v>
                </c:pt>
                <c:pt idx="94">
                  <c:v>0.64583333333333304</c:v>
                </c:pt>
                <c:pt idx="95">
                  <c:v>0.65277777777777801</c:v>
                </c:pt>
                <c:pt idx="96">
                  <c:v>0.65972222222222199</c:v>
                </c:pt>
                <c:pt idx="97">
                  <c:v>0.66666666666666696</c:v>
                </c:pt>
                <c:pt idx="98">
                  <c:v>0.67361111111111105</c:v>
                </c:pt>
                <c:pt idx="99">
                  <c:v>0.68055555555555503</c:v>
                </c:pt>
                <c:pt idx="100">
                  <c:v>0.6875</c:v>
                </c:pt>
                <c:pt idx="101">
                  <c:v>0.69444444444444398</c:v>
                </c:pt>
                <c:pt idx="102">
                  <c:v>0.70138888888888895</c:v>
                </c:pt>
                <c:pt idx="103">
                  <c:v>0.70833333333333304</c:v>
                </c:pt>
                <c:pt idx="104">
                  <c:v>0.71527777777777801</c:v>
                </c:pt>
                <c:pt idx="105">
                  <c:v>0.72222222222222199</c:v>
                </c:pt>
                <c:pt idx="106">
                  <c:v>0.72916666666666696</c:v>
                </c:pt>
                <c:pt idx="107">
                  <c:v>0.73611111111111105</c:v>
                </c:pt>
                <c:pt idx="108">
                  <c:v>0.74305555555555503</c:v>
                </c:pt>
                <c:pt idx="109">
                  <c:v>0.75</c:v>
                </c:pt>
                <c:pt idx="110">
                  <c:v>0.75694444444444398</c:v>
                </c:pt>
                <c:pt idx="111">
                  <c:v>0.76388888888888895</c:v>
                </c:pt>
                <c:pt idx="112">
                  <c:v>0.77083333333333304</c:v>
                </c:pt>
                <c:pt idx="113">
                  <c:v>0.77777777777777801</c:v>
                </c:pt>
                <c:pt idx="114">
                  <c:v>0.78472222222222199</c:v>
                </c:pt>
                <c:pt idx="115">
                  <c:v>0.79166666666666696</c:v>
                </c:pt>
                <c:pt idx="116">
                  <c:v>0.79861111111111105</c:v>
                </c:pt>
                <c:pt idx="117">
                  <c:v>0.80555555555555503</c:v>
                </c:pt>
                <c:pt idx="118">
                  <c:v>0.8125</c:v>
                </c:pt>
                <c:pt idx="119">
                  <c:v>0.81944444444444398</c:v>
                </c:pt>
                <c:pt idx="120">
                  <c:v>0.82638888888888895</c:v>
                </c:pt>
                <c:pt idx="121">
                  <c:v>0.83333333333333304</c:v>
                </c:pt>
                <c:pt idx="122">
                  <c:v>0.84027777777777801</c:v>
                </c:pt>
                <c:pt idx="123">
                  <c:v>0.84722222222222199</c:v>
                </c:pt>
                <c:pt idx="124">
                  <c:v>0.85416666666666696</c:v>
                </c:pt>
                <c:pt idx="125">
                  <c:v>0.86111111111111105</c:v>
                </c:pt>
                <c:pt idx="126">
                  <c:v>0.86805555555555503</c:v>
                </c:pt>
                <c:pt idx="127">
                  <c:v>0.875</c:v>
                </c:pt>
                <c:pt idx="128">
                  <c:v>0.88194444444444398</c:v>
                </c:pt>
                <c:pt idx="129">
                  <c:v>0.88888888888888895</c:v>
                </c:pt>
                <c:pt idx="130">
                  <c:v>0.89583333333333304</c:v>
                </c:pt>
                <c:pt idx="131">
                  <c:v>0.90277777777777801</c:v>
                </c:pt>
                <c:pt idx="132">
                  <c:v>0.90972222222222199</c:v>
                </c:pt>
                <c:pt idx="133">
                  <c:v>0.91666666666666696</c:v>
                </c:pt>
                <c:pt idx="134">
                  <c:v>0.92361111111111105</c:v>
                </c:pt>
                <c:pt idx="135">
                  <c:v>0.93055555555555503</c:v>
                </c:pt>
                <c:pt idx="136">
                  <c:v>0.9375</c:v>
                </c:pt>
                <c:pt idx="137">
                  <c:v>0.94444444444444398</c:v>
                </c:pt>
                <c:pt idx="138">
                  <c:v>0.95138888888888895</c:v>
                </c:pt>
                <c:pt idx="139">
                  <c:v>0.95833333333333304</c:v>
                </c:pt>
                <c:pt idx="140">
                  <c:v>0.96527777777777801</c:v>
                </c:pt>
                <c:pt idx="141">
                  <c:v>0.97222222222222199</c:v>
                </c:pt>
                <c:pt idx="142">
                  <c:v>0.97916666666666696</c:v>
                </c:pt>
                <c:pt idx="143">
                  <c:v>0.98611111111111105</c:v>
                </c:pt>
                <c:pt idx="144">
                  <c:v>0.99305555555555503</c:v>
                </c:pt>
              </c:numCache>
            </c:numRef>
          </c:cat>
          <c:val>
            <c:numRef>
              <c:f>'[halken-can.xlsx]Sheet3'!$D$2:$D$145</c:f>
            </c:numRef>
          </c:val>
          <c:smooth val="0"/>
        </c:ser>
        <c:ser>
          <c:idx val="7"/>
          <c:order val="4"/>
          <c:tx>
            <c:strRef>
              <c:f>'[halken-can.xlsx]Sheet3'!$G$1</c:f>
              <c:strCache>
                <c:ptCount val="1"/>
                <c:pt idx="0">
                  <c:v>UCL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'[halken-can.xlsx]Sheet3'!$A:$A</c:f>
              <c:numCache>
                <c:formatCode>h:mm</c:formatCode>
                <c:ptCount val="1048576"/>
                <c:pt idx="1">
                  <c:v>0</c:v>
                </c:pt>
                <c:pt idx="2">
                  <c:v>6.9444444444444397E-3</c:v>
                </c:pt>
                <c:pt idx="3">
                  <c:v>1.38888888888889E-2</c:v>
                </c:pt>
                <c:pt idx="4">
                  <c:v>2.0833333333333301E-2</c:v>
                </c:pt>
                <c:pt idx="5">
                  <c:v>2.7777777777777801E-2</c:v>
                </c:pt>
                <c:pt idx="6">
                  <c:v>3.4722222222222203E-2</c:v>
                </c:pt>
                <c:pt idx="7">
                  <c:v>4.1666666666666699E-2</c:v>
                </c:pt>
                <c:pt idx="8">
                  <c:v>4.8611111111111098E-2</c:v>
                </c:pt>
                <c:pt idx="9">
                  <c:v>5.5555555555555601E-2</c:v>
                </c:pt>
                <c:pt idx="10">
                  <c:v>6.25E-2</c:v>
                </c:pt>
                <c:pt idx="11">
                  <c:v>6.9444444444444406E-2</c:v>
                </c:pt>
                <c:pt idx="12">
                  <c:v>7.6388888888888895E-2</c:v>
                </c:pt>
                <c:pt idx="13">
                  <c:v>8.3333333333333301E-2</c:v>
                </c:pt>
                <c:pt idx="14">
                  <c:v>9.0277777777777804E-2</c:v>
                </c:pt>
                <c:pt idx="15">
                  <c:v>9.7222222222222196E-2</c:v>
                </c:pt>
                <c:pt idx="16">
                  <c:v>0.104166666666667</c:v>
                </c:pt>
                <c:pt idx="17">
                  <c:v>0.11111111111111099</c:v>
                </c:pt>
                <c:pt idx="18">
                  <c:v>0.118055555555556</c:v>
                </c:pt>
                <c:pt idx="19">
                  <c:v>0.125</c:v>
                </c:pt>
                <c:pt idx="20">
                  <c:v>0.131944444444444</c:v>
                </c:pt>
                <c:pt idx="21">
                  <c:v>0.13888888888888901</c:v>
                </c:pt>
                <c:pt idx="22">
                  <c:v>0.14583333333333301</c:v>
                </c:pt>
                <c:pt idx="23">
                  <c:v>0.15277777777777801</c:v>
                </c:pt>
                <c:pt idx="24">
                  <c:v>0.15972222222222199</c:v>
                </c:pt>
                <c:pt idx="25">
                  <c:v>0.16666666666666699</c:v>
                </c:pt>
                <c:pt idx="26">
                  <c:v>0.17361111111111099</c:v>
                </c:pt>
                <c:pt idx="27">
                  <c:v>0.180555555555556</c:v>
                </c:pt>
                <c:pt idx="28">
                  <c:v>0.1875</c:v>
                </c:pt>
                <c:pt idx="29">
                  <c:v>0.194444444444444</c:v>
                </c:pt>
                <c:pt idx="30">
                  <c:v>0.20138888888888901</c:v>
                </c:pt>
                <c:pt idx="31">
                  <c:v>0.20833333333333301</c:v>
                </c:pt>
                <c:pt idx="32">
                  <c:v>0.21527777777777801</c:v>
                </c:pt>
                <c:pt idx="33">
                  <c:v>0.22222222222222199</c:v>
                </c:pt>
                <c:pt idx="34">
                  <c:v>0.22916666666666699</c:v>
                </c:pt>
                <c:pt idx="35">
                  <c:v>0.23611111111111099</c:v>
                </c:pt>
                <c:pt idx="36">
                  <c:v>0.243055555555556</c:v>
                </c:pt>
                <c:pt idx="37">
                  <c:v>0.25</c:v>
                </c:pt>
                <c:pt idx="38">
                  <c:v>0.25694444444444398</c:v>
                </c:pt>
                <c:pt idx="39">
                  <c:v>0.26388888888888901</c:v>
                </c:pt>
                <c:pt idx="40">
                  <c:v>0.27083333333333298</c:v>
                </c:pt>
                <c:pt idx="41">
                  <c:v>0.27777777777777801</c:v>
                </c:pt>
                <c:pt idx="42">
                  <c:v>0.28472222222222199</c:v>
                </c:pt>
                <c:pt idx="43">
                  <c:v>0.29166666666666702</c:v>
                </c:pt>
                <c:pt idx="44">
                  <c:v>0.29861111111111099</c:v>
                </c:pt>
                <c:pt idx="45">
                  <c:v>0.30555555555555602</c:v>
                </c:pt>
                <c:pt idx="46">
                  <c:v>0.3125</c:v>
                </c:pt>
                <c:pt idx="47">
                  <c:v>0.31944444444444398</c:v>
                </c:pt>
                <c:pt idx="48">
                  <c:v>0.32638888888888901</c:v>
                </c:pt>
                <c:pt idx="49">
                  <c:v>0.33333333333333298</c:v>
                </c:pt>
                <c:pt idx="50">
                  <c:v>0.34027777777777801</c:v>
                </c:pt>
                <c:pt idx="51">
                  <c:v>0.34722222222222199</c:v>
                </c:pt>
                <c:pt idx="52">
                  <c:v>0.35416666666666702</c:v>
                </c:pt>
                <c:pt idx="53">
                  <c:v>0.36111111111111099</c:v>
                </c:pt>
                <c:pt idx="54">
                  <c:v>0.36805555555555602</c:v>
                </c:pt>
                <c:pt idx="55">
                  <c:v>0.375</c:v>
                </c:pt>
                <c:pt idx="56">
                  <c:v>0.38194444444444398</c:v>
                </c:pt>
                <c:pt idx="57">
                  <c:v>0.38888888888888901</c:v>
                </c:pt>
                <c:pt idx="58">
                  <c:v>0.39583333333333298</c:v>
                </c:pt>
                <c:pt idx="59">
                  <c:v>0.40277777777777801</c:v>
                </c:pt>
                <c:pt idx="60">
                  <c:v>0.40972222222222199</c:v>
                </c:pt>
                <c:pt idx="61">
                  <c:v>0.41666666666666702</c:v>
                </c:pt>
                <c:pt idx="62">
                  <c:v>0.42361111111111099</c:v>
                </c:pt>
                <c:pt idx="63">
                  <c:v>0.43055555555555602</c:v>
                </c:pt>
                <c:pt idx="64">
                  <c:v>0.4375</c:v>
                </c:pt>
                <c:pt idx="65">
                  <c:v>0.44444444444444398</c:v>
                </c:pt>
                <c:pt idx="66">
                  <c:v>0.45138888888888901</c:v>
                </c:pt>
                <c:pt idx="67">
                  <c:v>0.45833333333333298</c:v>
                </c:pt>
                <c:pt idx="68">
                  <c:v>0.46527777777777801</c:v>
                </c:pt>
                <c:pt idx="69">
                  <c:v>0.47222222222222199</c:v>
                </c:pt>
                <c:pt idx="70">
                  <c:v>0.47916666666666702</c:v>
                </c:pt>
                <c:pt idx="71">
                  <c:v>0.48611111111111099</c:v>
                </c:pt>
                <c:pt idx="72">
                  <c:v>0.49305555555555602</c:v>
                </c:pt>
                <c:pt idx="73">
                  <c:v>0.5</c:v>
                </c:pt>
                <c:pt idx="74">
                  <c:v>0.50694444444444398</c:v>
                </c:pt>
                <c:pt idx="75">
                  <c:v>0.51388888888888895</c:v>
                </c:pt>
                <c:pt idx="76">
                  <c:v>0.52083333333333304</c:v>
                </c:pt>
                <c:pt idx="77">
                  <c:v>0.52777777777777801</c:v>
                </c:pt>
                <c:pt idx="78">
                  <c:v>0.53472222222222199</c:v>
                </c:pt>
                <c:pt idx="79">
                  <c:v>0.54166666666666696</c:v>
                </c:pt>
                <c:pt idx="80">
                  <c:v>0.54861111111111105</c:v>
                </c:pt>
                <c:pt idx="81">
                  <c:v>0.55555555555555602</c:v>
                </c:pt>
                <c:pt idx="82">
                  <c:v>0.5625</c:v>
                </c:pt>
                <c:pt idx="83">
                  <c:v>0.56944444444444398</c:v>
                </c:pt>
                <c:pt idx="84">
                  <c:v>0.57638888888888895</c:v>
                </c:pt>
                <c:pt idx="85">
                  <c:v>0.58333333333333304</c:v>
                </c:pt>
                <c:pt idx="86">
                  <c:v>0.59027777777777801</c:v>
                </c:pt>
                <c:pt idx="87">
                  <c:v>0.59722222222222199</c:v>
                </c:pt>
                <c:pt idx="88">
                  <c:v>0.60416666666666696</c:v>
                </c:pt>
                <c:pt idx="89">
                  <c:v>0.61111111111111105</c:v>
                </c:pt>
                <c:pt idx="90">
                  <c:v>0.61805555555555503</c:v>
                </c:pt>
                <c:pt idx="91">
                  <c:v>0.625</c:v>
                </c:pt>
                <c:pt idx="92">
                  <c:v>0.63194444444444398</c:v>
                </c:pt>
                <c:pt idx="93">
                  <c:v>0.63888888888888895</c:v>
                </c:pt>
                <c:pt idx="94">
                  <c:v>0.64583333333333304</c:v>
                </c:pt>
                <c:pt idx="95">
                  <c:v>0.65277777777777801</c:v>
                </c:pt>
                <c:pt idx="96">
                  <c:v>0.65972222222222199</c:v>
                </c:pt>
                <c:pt idx="97">
                  <c:v>0.66666666666666696</c:v>
                </c:pt>
                <c:pt idx="98">
                  <c:v>0.67361111111111105</c:v>
                </c:pt>
                <c:pt idx="99">
                  <c:v>0.68055555555555503</c:v>
                </c:pt>
                <c:pt idx="100">
                  <c:v>0.6875</c:v>
                </c:pt>
                <c:pt idx="101">
                  <c:v>0.69444444444444398</c:v>
                </c:pt>
                <c:pt idx="102">
                  <c:v>0.70138888888888895</c:v>
                </c:pt>
                <c:pt idx="103">
                  <c:v>0.70833333333333304</c:v>
                </c:pt>
                <c:pt idx="104">
                  <c:v>0.71527777777777801</c:v>
                </c:pt>
                <c:pt idx="105">
                  <c:v>0.72222222222222199</c:v>
                </c:pt>
                <c:pt idx="106">
                  <c:v>0.72916666666666696</c:v>
                </c:pt>
                <c:pt idx="107">
                  <c:v>0.73611111111111105</c:v>
                </c:pt>
                <c:pt idx="108">
                  <c:v>0.74305555555555503</c:v>
                </c:pt>
                <c:pt idx="109">
                  <c:v>0.75</c:v>
                </c:pt>
                <c:pt idx="110">
                  <c:v>0.75694444444444398</c:v>
                </c:pt>
                <c:pt idx="111">
                  <c:v>0.76388888888888895</c:v>
                </c:pt>
                <c:pt idx="112">
                  <c:v>0.77083333333333304</c:v>
                </c:pt>
                <c:pt idx="113">
                  <c:v>0.77777777777777801</c:v>
                </c:pt>
                <c:pt idx="114">
                  <c:v>0.78472222222222199</c:v>
                </c:pt>
                <c:pt idx="115">
                  <c:v>0.79166666666666696</c:v>
                </c:pt>
                <c:pt idx="116">
                  <c:v>0.79861111111111105</c:v>
                </c:pt>
                <c:pt idx="117">
                  <c:v>0.80555555555555503</c:v>
                </c:pt>
                <c:pt idx="118">
                  <c:v>0.8125</c:v>
                </c:pt>
                <c:pt idx="119">
                  <c:v>0.81944444444444398</c:v>
                </c:pt>
                <c:pt idx="120">
                  <c:v>0.82638888888888895</c:v>
                </c:pt>
                <c:pt idx="121">
                  <c:v>0.83333333333333304</c:v>
                </c:pt>
                <c:pt idx="122">
                  <c:v>0.84027777777777801</c:v>
                </c:pt>
                <c:pt idx="123">
                  <c:v>0.84722222222222199</c:v>
                </c:pt>
                <c:pt idx="124">
                  <c:v>0.85416666666666696</c:v>
                </c:pt>
                <c:pt idx="125">
                  <c:v>0.86111111111111105</c:v>
                </c:pt>
                <c:pt idx="126">
                  <c:v>0.86805555555555503</c:v>
                </c:pt>
                <c:pt idx="127">
                  <c:v>0.875</c:v>
                </c:pt>
                <c:pt idx="128">
                  <c:v>0.88194444444444398</c:v>
                </c:pt>
                <c:pt idx="129">
                  <c:v>0.88888888888888895</c:v>
                </c:pt>
                <c:pt idx="130">
                  <c:v>0.89583333333333304</c:v>
                </c:pt>
                <c:pt idx="131">
                  <c:v>0.90277777777777801</c:v>
                </c:pt>
                <c:pt idx="132">
                  <c:v>0.90972222222222199</c:v>
                </c:pt>
                <c:pt idx="133">
                  <c:v>0.91666666666666696</c:v>
                </c:pt>
                <c:pt idx="134">
                  <c:v>0.92361111111111105</c:v>
                </c:pt>
                <c:pt idx="135">
                  <c:v>0.93055555555555503</c:v>
                </c:pt>
                <c:pt idx="136">
                  <c:v>0.9375</c:v>
                </c:pt>
                <c:pt idx="137">
                  <c:v>0.94444444444444398</c:v>
                </c:pt>
                <c:pt idx="138">
                  <c:v>0.95138888888888895</c:v>
                </c:pt>
                <c:pt idx="139">
                  <c:v>0.95833333333333304</c:v>
                </c:pt>
                <c:pt idx="140">
                  <c:v>0.96527777777777801</c:v>
                </c:pt>
                <c:pt idx="141">
                  <c:v>0.97222222222222199</c:v>
                </c:pt>
                <c:pt idx="142">
                  <c:v>0.97916666666666696</c:v>
                </c:pt>
                <c:pt idx="143">
                  <c:v>0.98611111111111105</c:v>
                </c:pt>
                <c:pt idx="144">
                  <c:v>0.99305555555555503</c:v>
                </c:pt>
              </c:numCache>
            </c:numRef>
          </c:cat>
          <c:val>
            <c:numRef>
              <c:f>'[halken-can.xlsx]Sheet3'!$G$2:$G$145</c:f>
              <c:numCache>
                <c:formatCode>0.00</c:formatCode>
                <c:ptCount val="14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0.322614360642972</c:v>
                </c:pt>
                <c:pt idx="5">
                  <c:v>0.645228721267605</c:v>
                </c:pt>
                <c:pt idx="6">
                  <c:v>0.322614360624634</c:v>
                </c:pt>
                <c:pt idx="7">
                  <c:v>0.36329931619760603</c:v>
                </c:pt>
                <c:pt idx="8">
                  <c:v>0.72659863235390898</c:v>
                </c:pt>
                <c:pt idx="9">
                  <c:v>0.645228721267605</c:v>
                </c:pt>
                <c:pt idx="10">
                  <c:v>0.29142135623041798</c:v>
                </c:pt>
                <c:pt idx="11">
                  <c:v>1.225093975664507</c:v>
                </c:pt>
                <c:pt idx="12">
                  <c:v>0.29142135623041798</c:v>
                </c:pt>
                <c:pt idx="13">
                  <c:v>0.74760952366633604</c:v>
                </c:pt>
                <c:pt idx="14">
                  <c:v>0.29142135623041798</c:v>
                </c:pt>
                <c:pt idx="15">
                  <c:v>0.48516401997061598</c:v>
                </c:pt>
                <c:pt idx="16">
                  <c:v>0.90237157842236604</c:v>
                </c:pt>
                <c:pt idx="17">
                  <c:v>0.657019667812068</c:v>
                </c:pt>
                <c:pt idx="18">
                  <c:v>0.58284271247740205</c:v>
                </c:pt>
                <c:pt idx="19">
                  <c:v>13.536689668627099</c:v>
                </c:pt>
                <c:pt idx="20">
                  <c:v>0.44305008739382901</c:v>
                </c:pt>
                <c:pt idx="21">
                  <c:v>0.53333333333587996</c:v>
                </c:pt>
                <c:pt idx="22">
                  <c:v>0.68284271248300898</c:v>
                </c:pt>
                <c:pt idx="23">
                  <c:v>0.48516401994303798</c:v>
                </c:pt>
                <c:pt idx="24">
                  <c:v>0.26666666666036098</c:v>
                </c:pt>
                <c:pt idx="25">
                  <c:v>0.26666666666036098</c:v>
                </c:pt>
                <c:pt idx="26">
                  <c:v>0.26666666666036098</c:v>
                </c:pt>
                <c:pt idx="27">
                  <c:v>0.26666666666036098</c:v>
                </c:pt>
                <c:pt idx="28">
                  <c:v>0.44305008739382901</c:v>
                </c:pt>
                <c:pt idx="29">
                  <c:v>0.93885083536050196</c:v>
                </c:pt>
                <c:pt idx="30">
                  <c:v>0.938850835354894</c:v>
                </c:pt>
                <c:pt idx="31">
                  <c:v>1.727758352525167</c:v>
                </c:pt>
                <c:pt idx="32">
                  <c:v>1.0666666666717599</c:v>
                </c:pt>
                <c:pt idx="33">
                  <c:v>0.59999999999718101</c:v>
                </c:pt>
                <c:pt idx="34">
                  <c:v>0.59999999999718101</c:v>
                </c:pt>
                <c:pt idx="35">
                  <c:v>0.59999999998581199</c:v>
                </c:pt>
                <c:pt idx="36">
                  <c:v>0.2</c:v>
                </c:pt>
                <c:pt idx="37">
                  <c:v>0.2</c:v>
                </c:pt>
                <c:pt idx="38">
                  <c:v>0.59999999998581199</c:v>
                </c:pt>
                <c:pt idx="39">
                  <c:v>0.82392659624973197</c:v>
                </c:pt>
                <c:pt idx="40">
                  <c:v>2.0099261043490788</c:v>
                </c:pt>
                <c:pt idx="41">
                  <c:v>2.3783196220739038</c:v>
                </c:pt>
                <c:pt idx="42">
                  <c:v>2.05921296115871</c:v>
                </c:pt>
                <c:pt idx="43">
                  <c:v>2.7999999999787861</c:v>
                </c:pt>
                <c:pt idx="44">
                  <c:v>1.971059003396763</c:v>
                </c:pt>
                <c:pt idx="45">
                  <c:v>1.8485693819296309</c:v>
                </c:pt>
                <c:pt idx="46">
                  <c:v>1.7656854249422509</c:v>
                </c:pt>
                <c:pt idx="47">
                  <c:v>10.269886648251459</c:v>
                </c:pt>
                <c:pt idx="48">
                  <c:v>1.7656854249445499</c:v>
                </c:pt>
                <c:pt idx="49">
                  <c:v>15.91499406054567</c:v>
                </c:pt>
                <c:pt idx="50">
                  <c:v>1.599999999998978</c:v>
                </c:pt>
                <c:pt idx="51">
                  <c:v>1.857422888447769</c:v>
                </c:pt>
                <c:pt idx="52">
                  <c:v>1.076074314883545</c:v>
                </c:pt>
                <c:pt idx="53">
                  <c:v>8.9720237610969935</c:v>
                </c:pt>
                <c:pt idx="54">
                  <c:v>2.4904574425184451</c:v>
                </c:pt>
                <c:pt idx="55">
                  <c:v>4.7840444818105929</c:v>
                </c:pt>
                <c:pt idx="56">
                  <c:v>2.223252922512144</c:v>
                </c:pt>
                <c:pt idx="57">
                  <c:v>2.7482122882606039</c:v>
                </c:pt>
                <c:pt idx="58">
                  <c:v>1.22509397567953</c:v>
                </c:pt>
                <c:pt idx="59">
                  <c:v>4.0583045973526106</c:v>
                </c:pt>
                <c:pt idx="60">
                  <c:v>1.799046558493496</c:v>
                </c:pt>
                <c:pt idx="61">
                  <c:v>1.531664054327972</c:v>
                </c:pt>
                <c:pt idx="62">
                  <c:v>1.638178045996435</c:v>
                </c:pt>
                <c:pt idx="63">
                  <c:v>18.66282392019755</c:v>
                </c:pt>
                <c:pt idx="64">
                  <c:v>1.638178045996435</c:v>
                </c:pt>
                <c:pt idx="65">
                  <c:v>1.638178045996435</c:v>
                </c:pt>
                <c:pt idx="66">
                  <c:v>1.1265986323632451</c:v>
                </c:pt>
                <c:pt idx="67">
                  <c:v>1.3981780459909401</c:v>
                </c:pt>
                <c:pt idx="68">
                  <c:v>2.0972670690291642</c:v>
                </c:pt>
                <c:pt idx="69">
                  <c:v>0.93908902303324204</c:v>
                </c:pt>
                <c:pt idx="70">
                  <c:v>1.599999999995134</c:v>
                </c:pt>
                <c:pt idx="71">
                  <c:v>21.97894162417305</c:v>
                </c:pt>
                <c:pt idx="72">
                  <c:v>1.2946640106798171</c:v>
                </c:pt>
                <c:pt idx="73">
                  <c:v>2.3493280212323371</c:v>
                </c:pt>
                <c:pt idx="74">
                  <c:v>2.1000000001429768</c:v>
                </c:pt>
                <c:pt idx="75">
                  <c:v>3.9174975538098091</c:v>
                </c:pt>
                <c:pt idx="76">
                  <c:v>2.9656854249224711</c:v>
                </c:pt>
                <c:pt idx="77">
                  <c:v>2.9656854249224711</c:v>
                </c:pt>
                <c:pt idx="78">
                  <c:v>5.5108496505983107</c:v>
                </c:pt>
                <c:pt idx="79">
                  <c:v>1.5577708764528799</c:v>
                </c:pt>
                <c:pt idx="80">
                  <c:v>3.2763560919535322</c:v>
                </c:pt>
                <c:pt idx="81">
                  <c:v>1.7932768321033341</c:v>
                </c:pt>
                <c:pt idx="82">
                  <c:v>2.139089023004856</c:v>
                </c:pt>
                <c:pt idx="83">
                  <c:v>5.0008691546752582</c:v>
                </c:pt>
                <c:pt idx="84">
                  <c:v>3.6066360849571879</c:v>
                </c:pt>
                <c:pt idx="85">
                  <c:v>2.139089023034527</c:v>
                </c:pt>
                <c:pt idx="86">
                  <c:v>4.7661903790960833</c:v>
                </c:pt>
                <c:pt idx="87">
                  <c:v>4.1239920318642858</c:v>
                </c:pt>
                <c:pt idx="88">
                  <c:v>4.7854823745093187</c:v>
                </c:pt>
                <c:pt idx="89">
                  <c:v>1.599999999995134</c:v>
                </c:pt>
                <c:pt idx="90">
                  <c:v>1.6188854382061031</c:v>
                </c:pt>
                <c:pt idx="91">
                  <c:v>3.9831300511235468</c:v>
                </c:pt>
                <c:pt idx="92">
                  <c:v>2.8999999999996371</c:v>
                </c:pt>
                <c:pt idx="93">
                  <c:v>5.1521904571295298</c:v>
                </c:pt>
                <c:pt idx="94">
                  <c:v>2.7265986323640332</c:v>
                </c:pt>
                <c:pt idx="95">
                  <c:v>3.0829708430978449</c:v>
                </c:pt>
                <c:pt idx="96" formatCode="General">
                  <c:v>2.299999999987298</c:v>
                </c:pt>
                <c:pt idx="97">
                  <c:v>2.726598632367057</c:v>
                </c:pt>
                <c:pt idx="98">
                  <c:v>3.4571877794304631</c:v>
                </c:pt>
                <c:pt idx="99">
                  <c:v>3.2033222956797038</c:v>
                </c:pt>
                <c:pt idx="100">
                  <c:v>5.2329931618314767</c:v>
                </c:pt>
                <c:pt idx="101">
                  <c:v>4.7375905769999811</c:v>
                </c:pt>
                <c:pt idx="102">
                  <c:v>2.3163977795112549</c:v>
                </c:pt>
                <c:pt idx="103">
                  <c:v>1.88297084310399</c:v>
                </c:pt>
                <c:pt idx="104">
                  <c:v>1.60000000001901</c:v>
                </c:pt>
                <c:pt idx="105">
                  <c:v>36.126005110000001</c:v>
                </c:pt>
                <c:pt idx="106">
                  <c:v>3.199999999981169</c:v>
                </c:pt>
                <c:pt idx="107">
                  <c:v>3.7856406460373102</c:v>
                </c:pt>
                <c:pt idx="108">
                  <c:v>0.230961754932485</c:v>
                </c:pt>
                <c:pt idx="109">
                  <c:v>3.9236541025308318</c:v>
                </c:pt>
                <c:pt idx="110">
                  <c:v>1.1656854249548041</c:v>
                </c:pt>
                <c:pt idx="111">
                  <c:v>0.87426406870782003</c:v>
                </c:pt>
                <c:pt idx="112">
                  <c:v>0.87426406870782003</c:v>
                </c:pt>
                <c:pt idx="113">
                  <c:v>2.1333333333283599</c:v>
                </c:pt>
                <c:pt idx="114">
                  <c:v>1.013333333338172</c:v>
                </c:pt>
                <c:pt idx="115">
                  <c:v>2.786666666672772</c:v>
                </c:pt>
                <c:pt idx="116">
                  <c:v>1.013333333338172</c:v>
                </c:pt>
                <c:pt idx="117">
                  <c:v>3.2933333333274559</c:v>
                </c:pt>
                <c:pt idx="118">
                  <c:v>0</c:v>
                </c:pt>
                <c:pt idx="119">
                  <c:v>0</c:v>
                </c:pt>
                <c:pt idx="120">
                  <c:v>2.7866666666583702</c:v>
                </c:pt>
                <c:pt idx="121">
                  <c:v>0</c:v>
                </c:pt>
                <c:pt idx="122">
                  <c:v>2.5333333333454302</c:v>
                </c:pt>
                <c:pt idx="123">
                  <c:v>0</c:v>
                </c:pt>
                <c:pt idx="124">
                  <c:v>1.01333333332377</c:v>
                </c:pt>
                <c:pt idx="125">
                  <c:v>1.013333333338172</c:v>
                </c:pt>
                <c:pt idx="126">
                  <c:v>1.7733333333346</c:v>
                </c:pt>
                <c:pt idx="127">
                  <c:v>1.7733333333346</c:v>
                </c:pt>
                <c:pt idx="128">
                  <c:v>2.786666666672772</c:v>
                </c:pt>
                <c:pt idx="129">
                  <c:v>1.013333333338172</c:v>
                </c:pt>
                <c:pt idx="130">
                  <c:v>1.01333333332377</c:v>
                </c:pt>
                <c:pt idx="131">
                  <c:v>3.2933333333274559</c:v>
                </c:pt>
                <c:pt idx="132">
                  <c:v>0</c:v>
                </c:pt>
                <c:pt idx="133">
                  <c:v>3.5466666666691991</c:v>
                </c:pt>
                <c:pt idx="134">
                  <c:v>9.8800000000111687</c:v>
                </c:pt>
                <c:pt idx="135">
                  <c:v>1.266666666665514</c:v>
                </c:pt>
                <c:pt idx="136">
                  <c:v>1.013333333338172</c:v>
                </c:pt>
                <c:pt idx="137">
                  <c:v>1.013333333338172</c:v>
                </c:pt>
                <c:pt idx="138">
                  <c:v>1.266666666665514</c:v>
                </c:pt>
                <c:pt idx="139">
                  <c:v>1.266666666665514</c:v>
                </c:pt>
                <c:pt idx="140">
                  <c:v>3.5466666666547981</c:v>
                </c:pt>
                <c:pt idx="141">
                  <c:v>1.013333333338172</c:v>
                </c:pt>
                <c:pt idx="142">
                  <c:v>1.266666666665514</c:v>
                </c:pt>
                <c:pt idx="143">
                  <c:v>0</c:v>
                </c:pt>
              </c:numCache>
            </c:numRef>
          </c:val>
          <c:smooth val="0"/>
        </c:ser>
        <c:ser>
          <c:idx val="0"/>
          <c:order val="0"/>
          <c:tx>
            <c:strRef>
              <c:f>'[halken-can.xlsx]Sheet3'!$D$1</c:f>
              <c:strCache>
                <c:ptCount val="1"/>
                <c:pt idx="0">
                  <c:v>LCL</c:v>
                </c:pt>
              </c:strCache>
            </c:strRef>
          </c:tx>
          <c:marker>
            <c:symbol val="none"/>
          </c:marker>
          <c:cat>
            <c:numRef>
              <c:f>'[halken-can.xlsx]Sheet3'!$A:$A</c:f>
              <c:numCache>
                <c:formatCode>h:mm</c:formatCode>
                <c:ptCount val="1048576"/>
                <c:pt idx="1">
                  <c:v>0</c:v>
                </c:pt>
                <c:pt idx="2">
                  <c:v>6.9444444444444397E-3</c:v>
                </c:pt>
                <c:pt idx="3">
                  <c:v>1.38888888888889E-2</c:v>
                </c:pt>
                <c:pt idx="4">
                  <c:v>2.0833333333333301E-2</c:v>
                </c:pt>
                <c:pt idx="5">
                  <c:v>2.7777777777777801E-2</c:v>
                </c:pt>
                <c:pt idx="6">
                  <c:v>3.4722222222222203E-2</c:v>
                </c:pt>
                <c:pt idx="7">
                  <c:v>4.1666666666666699E-2</c:v>
                </c:pt>
                <c:pt idx="8">
                  <c:v>4.8611111111111098E-2</c:v>
                </c:pt>
                <c:pt idx="9">
                  <c:v>5.5555555555555601E-2</c:v>
                </c:pt>
                <c:pt idx="10">
                  <c:v>6.25E-2</c:v>
                </c:pt>
                <c:pt idx="11">
                  <c:v>6.9444444444444406E-2</c:v>
                </c:pt>
                <c:pt idx="12">
                  <c:v>7.6388888888888895E-2</c:v>
                </c:pt>
                <c:pt idx="13">
                  <c:v>8.3333333333333301E-2</c:v>
                </c:pt>
                <c:pt idx="14">
                  <c:v>9.0277777777777804E-2</c:v>
                </c:pt>
                <c:pt idx="15">
                  <c:v>9.7222222222222196E-2</c:v>
                </c:pt>
                <c:pt idx="16">
                  <c:v>0.104166666666667</c:v>
                </c:pt>
                <c:pt idx="17">
                  <c:v>0.11111111111111099</c:v>
                </c:pt>
                <c:pt idx="18">
                  <c:v>0.118055555555556</c:v>
                </c:pt>
                <c:pt idx="19">
                  <c:v>0.125</c:v>
                </c:pt>
                <c:pt idx="20">
                  <c:v>0.131944444444444</c:v>
                </c:pt>
                <c:pt idx="21">
                  <c:v>0.13888888888888901</c:v>
                </c:pt>
                <c:pt idx="22">
                  <c:v>0.14583333333333301</c:v>
                </c:pt>
                <c:pt idx="23">
                  <c:v>0.15277777777777801</c:v>
                </c:pt>
                <c:pt idx="24">
                  <c:v>0.15972222222222199</c:v>
                </c:pt>
                <c:pt idx="25">
                  <c:v>0.16666666666666699</c:v>
                </c:pt>
                <c:pt idx="26">
                  <c:v>0.17361111111111099</c:v>
                </c:pt>
                <c:pt idx="27">
                  <c:v>0.180555555555556</c:v>
                </c:pt>
                <c:pt idx="28">
                  <c:v>0.1875</c:v>
                </c:pt>
                <c:pt idx="29">
                  <c:v>0.194444444444444</c:v>
                </c:pt>
                <c:pt idx="30">
                  <c:v>0.20138888888888901</c:v>
                </c:pt>
                <c:pt idx="31">
                  <c:v>0.20833333333333301</c:v>
                </c:pt>
                <c:pt idx="32">
                  <c:v>0.21527777777777801</c:v>
                </c:pt>
                <c:pt idx="33">
                  <c:v>0.22222222222222199</c:v>
                </c:pt>
                <c:pt idx="34">
                  <c:v>0.22916666666666699</c:v>
                </c:pt>
                <c:pt idx="35">
                  <c:v>0.23611111111111099</c:v>
                </c:pt>
                <c:pt idx="36">
                  <c:v>0.243055555555556</c:v>
                </c:pt>
                <c:pt idx="37">
                  <c:v>0.25</c:v>
                </c:pt>
                <c:pt idx="38">
                  <c:v>0.25694444444444398</c:v>
                </c:pt>
                <c:pt idx="39">
                  <c:v>0.26388888888888901</c:v>
                </c:pt>
                <c:pt idx="40">
                  <c:v>0.27083333333333298</c:v>
                </c:pt>
                <c:pt idx="41">
                  <c:v>0.27777777777777801</c:v>
                </c:pt>
                <c:pt idx="42">
                  <c:v>0.28472222222222199</c:v>
                </c:pt>
                <c:pt idx="43">
                  <c:v>0.29166666666666702</c:v>
                </c:pt>
                <c:pt idx="44">
                  <c:v>0.29861111111111099</c:v>
                </c:pt>
                <c:pt idx="45">
                  <c:v>0.30555555555555602</c:v>
                </c:pt>
                <c:pt idx="46">
                  <c:v>0.3125</c:v>
                </c:pt>
                <c:pt idx="47">
                  <c:v>0.31944444444444398</c:v>
                </c:pt>
                <c:pt idx="48">
                  <c:v>0.32638888888888901</c:v>
                </c:pt>
                <c:pt idx="49">
                  <c:v>0.33333333333333298</c:v>
                </c:pt>
                <c:pt idx="50">
                  <c:v>0.34027777777777801</c:v>
                </c:pt>
                <c:pt idx="51">
                  <c:v>0.34722222222222199</c:v>
                </c:pt>
                <c:pt idx="52">
                  <c:v>0.35416666666666702</c:v>
                </c:pt>
                <c:pt idx="53">
                  <c:v>0.36111111111111099</c:v>
                </c:pt>
                <c:pt idx="54">
                  <c:v>0.36805555555555602</c:v>
                </c:pt>
                <c:pt idx="55">
                  <c:v>0.375</c:v>
                </c:pt>
                <c:pt idx="56">
                  <c:v>0.38194444444444398</c:v>
                </c:pt>
                <c:pt idx="57">
                  <c:v>0.38888888888888901</c:v>
                </c:pt>
                <c:pt idx="58">
                  <c:v>0.39583333333333298</c:v>
                </c:pt>
                <c:pt idx="59">
                  <c:v>0.40277777777777801</c:v>
                </c:pt>
                <c:pt idx="60">
                  <c:v>0.40972222222222199</c:v>
                </c:pt>
                <c:pt idx="61">
                  <c:v>0.41666666666666702</c:v>
                </c:pt>
                <c:pt idx="62">
                  <c:v>0.42361111111111099</c:v>
                </c:pt>
                <c:pt idx="63">
                  <c:v>0.43055555555555602</c:v>
                </c:pt>
                <c:pt idx="64">
                  <c:v>0.4375</c:v>
                </c:pt>
                <c:pt idx="65">
                  <c:v>0.44444444444444398</c:v>
                </c:pt>
                <c:pt idx="66">
                  <c:v>0.45138888888888901</c:v>
                </c:pt>
                <c:pt idx="67">
                  <c:v>0.45833333333333298</c:v>
                </c:pt>
                <c:pt idx="68">
                  <c:v>0.46527777777777801</c:v>
                </c:pt>
                <c:pt idx="69">
                  <c:v>0.47222222222222199</c:v>
                </c:pt>
                <c:pt idx="70">
                  <c:v>0.47916666666666702</c:v>
                </c:pt>
                <c:pt idx="71">
                  <c:v>0.48611111111111099</c:v>
                </c:pt>
                <c:pt idx="72">
                  <c:v>0.49305555555555602</c:v>
                </c:pt>
                <c:pt idx="73">
                  <c:v>0.5</c:v>
                </c:pt>
                <c:pt idx="74">
                  <c:v>0.50694444444444398</c:v>
                </c:pt>
                <c:pt idx="75">
                  <c:v>0.51388888888888895</c:v>
                </c:pt>
                <c:pt idx="76">
                  <c:v>0.52083333333333304</c:v>
                </c:pt>
                <c:pt idx="77">
                  <c:v>0.52777777777777801</c:v>
                </c:pt>
                <c:pt idx="78">
                  <c:v>0.53472222222222199</c:v>
                </c:pt>
                <c:pt idx="79">
                  <c:v>0.54166666666666696</c:v>
                </c:pt>
                <c:pt idx="80">
                  <c:v>0.54861111111111105</c:v>
                </c:pt>
                <c:pt idx="81">
                  <c:v>0.55555555555555602</c:v>
                </c:pt>
                <c:pt idx="82">
                  <c:v>0.5625</c:v>
                </c:pt>
                <c:pt idx="83">
                  <c:v>0.56944444444444398</c:v>
                </c:pt>
                <c:pt idx="84">
                  <c:v>0.57638888888888895</c:v>
                </c:pt>
                <c:pt idx="85">
                  <c:v>0.58333333333333304</c:v>
                </c:pt>
                <c:pt idx="86">
                  <c:v>0.59027777777777801</c:v>
                </c:pt>
                <c:pt idx="87">
                  <c:v>0.59722222222222199</c:v>
                </c:pt>
                <c:pt idx="88">
                  <c:v>0.60416666666666696</c:v>
                </c:pt>
                <c:pt idx="89">
                  <c:v>0.61111111111111105</c:v>
                </c:pt>
                <c:pt idx="90">
                  <c:v>0.61805555555555503</c:v>
                </c:pt>
                <c:pt idx="91">
                  <c:v>0.625</c:v>
                </c:pt>
                <c:pt idx="92">
                  <c:v>0.63194444444444398</c:v>
                </c:pt>
                <c:pt idx="93">
                  <c:v>0.63888888888888895</c:v>
                </c:pt>
                <c:pt idx="94">
                  <c:v>0.64583333333333304</c:v>
                </c:pt>
                <c:pt idx="95">
                  <c:v>0.65277777777777801</c:v>
                </c:pt>
                <c:pt idx="96">
                  <c:v>0.65972222222222199</c:v>
                </c:pt>
                <c:pt idx="97">
                  <c:v>0.66666666666666696</c:v>
                </c:pt>
                <c:pt idx="98">
                  <c:v>0.67361111111111105</c:v>
                </c:pt>
                <c:pt idx="99">
                  <c:v>0.68055555555555503</c:v>
                </c:pt>
                <c:pt idx="100">
                  <c:v>0.6875</c:v>
                </c:pt>
                <c:pt idx="101">
                  <c:v>0.69444444444444398</c:v>
                </c:pt>
                <c:pt idx="102">
                  <c:v>0.70138888888888895</c:v>
                </c:pt>
                <c:pt idx="103">
                  <c:v>0.70833333333333304</c:v>
                </c:pt>
                <c:pt idx="104">
                  <c:v>0.71527777777777801</c:v>
                </c:pt>
                <c:pt idx="105">
                  <c:v>0.72222222222222199</c:v>
                </c:pt>
                <c:pt idx="106">
                  <c:v>0.72916666666666696</c:v>
                </c:pt>
                <c:pt idx="107">
                  <c:v>0.73611111111111105</c:v>
                </c:pt>
                <c:pt idx="108">
                  <c:v>0.74305555555555503</c:v>
                </c:pt>
                <c:pt idx="109">
                  <c:v>0.75</c:v>
                </c:pt>
                <c:pt idx="110">
                  <c:v>0.75694444444444398</c:v>
                </c:pt>
                <c:pt idx="111">
                  <c:v>0.76388888888888895</c:v>
                </c:pt>
                <c:pt idx="112">
                  <c:v>0.77083333333333304</c:v>
                </c:pt>
                <c:pt idx="113">
                  <c:v>0.77777777777777801</c:v>
                </c:pt>
                <c:pt idx="114">
                  <c:v>0.78472222222222199</c:v>
                </c:pt>
                <c:pt idx="115">
                  <c:v>0.79166666666666696</c:v>
                </c:pt>
                <c:pt idx="116">
                  <c:v>0.79861111111111105</c:v>
                </c:pt>
                <c:pt idx="117">
                  <c:v>0.80555555555555503</c:v>
                </c:pt>
                <c:pt idx="118">
                  <c:v>0.8125</c:v>
                </c:pt>
                <c:pt idx="119">
                  <c:v>0.81944444444444398</c:v>
                </c:pt>
                <c:pt idx="120">
                  <c:v>0.82638888888888895</c:v>
                </c:pt>
                <c:pt idx="121">
                  <c:v>0.83333333333333304</c:v>
                </c:pt>
                <c:pt idx="122">
                  <c:v>0.84027777777777801</c:v>
                </c:pt>
                <c:pt idx="123">
                  <c:v>0.84722222222222199</c:v>
                </c:pt>
                <c:pt idx="124">
                  <c:v>0.85416666666666696</c:v>
                </c:pt>
                <c:pt idx="125">
                  <c:v>0.86111111111111105</c:v>
                </c:pt>
                <c:pt idx="126">
                  <c:v>0.86805555555555503</c:v>
                </c:pt>
                <c:pt idx="127">
                  <c:v>0.875</c:v>
                </c:pt>
                <c:pt idx="128">
                  <c:v>0.88194444444444398</c:v>
                </c:pt>
                <c:pt idx="129">
                  <c:v>0.88888888888888895</c:v>
                </c:pt>
                <c:pt idx="130">
                  <c:v>0.89583333333333304</c:v>
                </c:pt>
                <c:pt idx="131">
                  <c:v>0.90277777777777801</c:v>
                </c:pt>
                <c:pt idx="132">
                  <c:v>0.90972222222222199</c:v>
                </c:pt>
                <c:pt idx="133">
                  <c:v>0.91666666666666696</c:v>
                </c:pt>
                <c:pt idx="134">
                  <c:v>0.92361111111111105</c:v>
                </c:pt>
                <c:pt idx="135">
                  <c:v>0.93055555555555503</c:v>
                </c:pt>
                <c:pt idx="136">
                  <c:v>0.9375</c:v>
                </c:pt>
                <c:pt idx="137">
                  <c:v>0.94444444444444398</c:v>
                </c:pt>
                <c:pt idx="138">
                  <c:v>0.95138888888888895</c:v>
                </c:pt>
                <c:pt idx="139">
                  <c:v>0.95833333333333304</c:v>
                </c:pt>
                <c:pt idx="140">
                  <c:v>0.96527777777777801</c:v>
                </c:pt>
                <c:pt idx="141">
                  <c:v>0.97222222222222199</c:v>
                </c:pt>
                <c:pt idx="142">
                  <c:v>0.97916666666666696</c:v>
                </c:pt>
                <c:pt idx="143">
                  <c:v>0.98611111111111105</c:v>
                </c:pt>
                <c:pt idx="144">
                  <c:v>0.99305555555555503</c:v>
                </c:pt>
              </c:numCache>
            </c:numRef>
          </c:cat>
          <c:val>
            <c:numRef>
              <c:f>'[halken-can.xlsx]Sheet3'!$D$2:$D$145</c:f>
            </c:numRef>
          </c:val>
          <c:smooth val="0"/>
        </c:ser>
        <c:ser>
          <c:idx val="1"/>
          <c:order val="1"/>
          <c:tx>
            <c:strRef>
              <c:f>'[halken-can.xlsx]Sheet3'!$E$1</c:f>
              <c:strCache>
                <c:ptCount val="1"/>
                <c:pt idx="0">
                  <c:v>LCL</c:v>
                </c:pt>
              </c:strCache>
            </c:strRef>
          </c:tx>
          <c:spPr>
            <a:ln>
              <a:solidFill>
                <a:srgbClr val="3366FF"/>
              </a:solidFill>
            </a:ln>
          </c:spPr>
          <c:marker>
            <c:symbol val="none"/>
          </c:marker>
          <c:cat>
            <c:numRef>
              <c:f>'[halken-can.xlsx]Sheet3'!$A:$A</c:f>
              <c:numCache>
                <c:formatCode>h:mm</c:formatCode>
                <c:ptCount val="1048576"/>
                <c:pt idx="1">
                  <c:v>0</c:v>
                </c:pt>
                <c:pt idx="2">
                  <c:v>6.9444444444444397E-3</c:v>
                </c:pt>
                <c:pt idx="3">
                  <c:v>1.38888888888889E-2</c:v>
                </c:pt>
                <c:pt idx="4">
                  <c:v>2.0833333333333301E-2</c:v>
                </c:pt>
                <c:pt idx="5">
                  <c:v>2.7777777777777801E-2</c:v>
                </c:pt>
                <c:pt idx="6">
                  <c:v>3.4722222222222203E-2</c:v>
                </c:pt>
                <c:pt idx="7">
                  <c:v>4.1666666666666699E-2</c:v>
                </c:pt>
                <c:pt idx="8">
                  <c:v>4.8611111111111098E-2</c:v>
                </c:pt>
                <c:pt idx="9">
                  <c:v>5.5555555555555601E-2</c:v>
                </c:pt>
                <c:pt idx="10">
                  <c:v>6.25E-2</c:v>
                </c:pt>
                <c:pt idx="11">
                  <c:v>6.9444444444444406E-2</c:v>
                </c:pt>
                <c:pt idx="12">
                  <c:v>7.6388888888888895E-2</c:v>
                </c:pt>
                <c:pt idx="13">
                  <c:v>8.3333333333333301E-2</c:v>
                </c:pt>
                <c:pt idx="14">
                  <c:v>9.0277777777777804E-2</c:v>
                </c:pt>
                <c:pt idx="15">
                  <c:v>9.7222222222222196E-2</c:v>
                </c:pt>
                <c:pt idx="16">
                  <c:v>0.104166666666667</c:v>
                </c:pt>
                <c:pt idx="17">
                  <c:v>0.11111111111111099</c:v>
                </c:pt>
                <c:pt idx="18">
                  <c:v>0.118055555555556</c:v>
                </c:pt>
                <c:pt idx="19">
                  <c:v>0.125</c:v>
                </c:pt>
                <c:pt idx="20">
                  <c:v>0.131944444444444</c:v>
                </c:pt>
                <c:pt idx="21">
                  <c:v>0.13888888888888901</c:v>
                </c:pt>
                <c:pt idx="22">
                  <c:v>0.14583333333333301</c:v>
                </c:pt>
                <c:pt idx="23">
                  <c:v>0.15277777777777801</c:v>
                </c:pt>
                <c:pt idx="24">
                  <c:v>0.15972222222222199</c:v>
                </c:pt>
                <c:pt idx="25">
                  <c:v>0.16666666666666699</c:v>
                </c:pt>
                <c:pt idx="26">
                  <c:v>0.17361111111111099</c:v>
                </c:pt>
                <c:pt idx="27">
                  <c:v>0.180555555555556</c:v>
                </c:pt>
                <c:pt idx="28">
                  <c:v>0.1875</c:v>
                </c:pt>
                <c:pt idx="29">
                  <c:v>0.194444444444444</c:v>
                </c:pt>
                <c:pt idx="30">
                  <c:v>0.20138888888888901</c:v>
                </c:pt>
                <c:pt idx="31">
                  <c:v>0.20833333333333301</c:v>
                </c:pt>
                <c:pt idx="32">
                  <c:v>0.21527777777777801</c:v>
                </c:pt>
                <c:pt idx="33">
                  <c:v>0.22222222222222199</c:v>
                </c:pt>
                <c:pt idx="34">
                  <c:v>0.22916666666666699</c:v>
                </c:pt>
                <c:pt idx="35">
                  <c:v>0.23611111111111099</c:v>
                </c:pt>
                <c:pt idx="36">
                  <c:v>0.243055555555556</c:v>
                </c:pt>
                <c:pt idx="37">
                  <c:v>0.25</c:v>
                </c:pt>
                <c:pt idx="38">
                  <c:v>0.25694444444444398</c:v>
                </c:pt>
                <c:pt idx="39">
                  <c:v>0.26388888888888901</c:v>
                </c:pt>
                <c:pt idx="40">
                  <c:v>0.27083333333333298</c:v>
                </c:pt>
                <c:pt idx="41">
                  <c:v>0.27777777777777801</c:v>
                </c:pt>
                <c:pt idx="42">
                  <c:v>0.28472222222222199</c:v>
                </c:pt>
                <c:pt idx="43">
                  <c:v>0.29166666666666702</c:v>
                </c:pt>
                <c:pt idx="44">
                  <c:v>0.29861111111111099</c:v>
                </c:pt>
                <c:pt idx="45">
                  <c:v>0.30555555555555602</c:v>
                </c:pt>
                <c:pt idx="46">
                  <c:v>0.3125</c:v>
                </c:pt>
                <c:pt idx="47">
                  <c:v>0.31944444444444398</c:v>
                </c:pt>
                <c:pt idx="48">
                  <c:v>0.32638888888888901</c:v>
                </c:pt>
                <c:pt idx="49">
                  <c:v>0.33333333333333298</c:v>
                </c:pt>
                <c:pt idx="50">
                  <c:v>0.34027777777777801</c:v>
                </c:pt>
                <c:pt idx="51">
                  <c:v>0.34722222222222199</c:v>
                </c:pt>
                <c:pt idx="52">
                  <c:v>0.35416666666666702</c:v>
                </c:pt>
                <c:pt idx="53">
                  <c:v>0.36111111111111099</c:v>
                </c:pt>
                <c:pt idx="54">
                  <c:v>0.36805555555555602</c:v>
                </c:pt>
                <c:pt idx="55">
                  <c:v>0.375</c:v>
                </c:pt>
                <c:pt idx="56">
                  <c:v>0.38194444444444398</c:v>
                </c:pt>
                <c:pt idx="57">
                  <c:v>0.38888888888888901</c:v>
                </c:pt>
                <c:pt idx="58">
                  <c:v>0.39583333333333298</c:v>
                </c:pt>
                <c:pt idx="59">
                  <c:v>0.40277777777777801</c:v>
                </c:pt>
                <c:pt idx="60">
                  <c:v>0.40972222222222199</c:v>
                </c:pt>
                <c:pt idx="61">
                  <c:v>0.41666666666666702</c:v>
                </c:pt>
                <c:pt idx="62">
                  <c:v>0.42361111111111099</c:v>
                </c:pt>
                <c:pt idx="63">
                  <c:v>0.43055555555555602</c:v>
                </c:pt>
                <c:pt idx="64">
                  <c:v>0.4375</c:v>
                </c:pt>
                <c:pt idx="65">
                  <c:v>0.44444444444444398</c:v>
                </c:pt>
                <c:pt idx="66">
                  <c:v>0.45138888888888901</c:v>
                </c:pt>
                <c:pt idx="67">
                  <c:v>0.45833333333333298</c:v>
                </c:pt>
                <c:pt idx="68">
                  <c:v>0.46527777777777801</c:v>
                </c:pt>
                <c:pt idx="69">
                  <c:v>0.47222222222222199</c:v>
                </c:pt>
                <c:pt idx="70">
                  <c:v>0.47916666666666702</c:v>
                </c:pt>
                <c:pt idx="71">
                  <c:v>0.48611111111111099</c:v>
                </c:pt>
                <c:pt idx="72">
                  <c:v>0.49305555555555602</c:v>
                </c:pt>
                <c:pt idx="73">
                  <c:v>0.5</c:v>
                </c:pt>
                <c:pt idx="74">
                  <c:v>0.50694444444444398</c:v>
                </c:pt>
                <c:pt idx="75">
                  <c:v>0.51388888888888895</c:v>
                </c:pt>
                <c:pt idx="76">
                  <c:v>0.52083333333333304</c:v>
                </c:pt>
                <c:pt idx="77">
                  <c:v>0.52777777777777801</c:v>
                </c:pt>
                <c:pt idx="78">
                  <c:v>0.53472222222222199</c:v>
                </c:pt>
                <c:pt idx="79">
                  <c:v>0.54166666666666696</c:v>
                </c:pt>
                <c:pt idx="80">
                  <c:v>0.54861111111111105</c:v>
                </c:pt>
                <c:pt idx="81">
                  <c:v>0.55555555555555602</c:v>
                </c:pt>
                <c:pt idx="82">
                  <c:v>0.5625</c:v>
                </c:pt>
                <c:pt idx="83">
                  <c:v>0.56944444444444398</c:v>
                </c:pt>
                <c:pt idx="84">
                  <c:v>0.57638888888888895</c:v>
                </c:pt>
                <c:pt idx="85">
                  <c:v>0.58333333333333304</c:v>
                </c:pt>
                <c:pt idx="86">
                  <c:v>0.59027777777777801</c:v>
                </c:pt>
                <c:pt idx="87">
                  <c:v>0.59722222222222199</c:v>
                </c:pt>
                <c:pt idx="88">
                  <c:v>0.60416666666666696</c:v>
                </c:pt>
                <c:pt idx="89">
                  <c:v>0.61111111111111105</c:v>
                </c:pt>
                <c:pt idx="90">
                  <c:v>0.61805555555555503</c:v>
                </c:pt>
                <c:pt idx="91">
                  <c:v>0.625</c:v>
                </c:pt>
                <c:pt idx="92">
                  <c:v>0.63194444444444398</c:v>
                </c:pt>
                <c:pt idx="93">
                  <c:v>0.63888888888888895</c:v>
                </c:pt>
                <c:pt idx="94">
                  <c:v>0.64583333333333304</c:v>
                </c:pt>
                <c:pt idx="95">
                  <c:v>0.65277777777777801</c:v>
                </c:pt>
                <c:pt idx="96">
                  <c:v>0.65972222222222199</c:v>
                </c:pt>
                <c:pt idx="97">
                  <c:v>0.66666666666666696</c:v>
                </c:pt>
                <c:pt idx="98">
                  <c:v>0.67361111111111105</c:v>
                </c:pt>
                <c:pt idx="99">
                  <c:v>0.68055555555555503</c:v>
                </c:pt>
                <c:pt idx="100">
                  <c:v>0.6875</c:v>
                </c:pt>
                <c:pt idx="101">
                  <c:v>0.69444444444444398</c:v>
                </c:pt>
                <c:pt idx="102">
                  <c:v>0.70138888888888895</c:v>
                </c:pt>
                <c:pt idx="103">
                  <c:v>0.70833333333333304</c:v>
                </c:pt>
                <c:pt idx="104">
                  <c:v>0.71527777777777801</c:v>
                </c:pt>
                <c:pt idx="105">
                  <c:v>0.72222222222222199</c:v>
                </c:pt>
                <c:pt idx="106">
                  <c:v>0.72916666666666696</c:v>
                </c:pt>
                <c:pt idx="107">
                  <c:v>0.73611111111111105</c:v>
                </c:pt>
                <c:pt idx="108">
                  <c:v>0.74305555555555503</c:v>
                </c:pt>
                <c:pt idx="109">
                  <c:v>0.75</c:v>
                </c:pt>
                <c:pt idx="110">
                  <c:v>0.75694444444444398</c:v>
                </c:pt>
                <c:pt idx="111">
                  <c:v>0.76388888888888895</c:v>
                </c:pt>
                <c:pt idx="112">
                  <c:v>0.77083333333333304</c:v>
                </c:pt>
                <c:pt idx="113">
                  <c:v>0.77777777777777801</c:v>
                </c:pt>
                <c:pt idx="114">
                  <c:v>0.78472222222222199</c:v>
                </c:pt>
                <c:pt idx="115">
                  <c:v>0.79166666666666696</c:v>
                </c:pt>
                <c:pt idx="116">
                  <c:v>0.79861111111111105</c:v>
                </c:pt>
                <c:pt idx="117">
                  <c:v>0.80555555555555503</c:v>
                </c:pt>
                <c:pt idx="118">
                  <c:v>0.8125</c:v>
                </c:pt>
                <c:pt idx="119">
                  <c:v>0.81944444444444398</c:v>
                </c:pt>
                <c:pt idx="120">
                  <c:v>0.82638888888888895</c:v>
                </c:pt>
                <c:pt idx="121">
                  <c:v>0.83333333333333304</c:v>
                </c:pt>
                <c:pt idx="122">
                  <c:v>0.84027777777777801</c:v>
                </c:pt>
                <c:pt idx="123">
                  <c:v>0.84722222222222199</c:v>
                </c:pt>
                <c:pt idx="124">
                  <c:v>0.85416666666666696</c:v>
                </c:pt>
                <c:pt idx="125">
                  <c:v>0.86111111111111105</c:v>
                </c:pt>
                <c:pt idx="126">
                  <c:v>0.86805555555555503</c:v>
                </c:pt>
                <c:pt idx="127">
                  <c:v>0.875</c:v>
                </c:pt>
                <c:pt idx="128">
                  <c:v>0.88194444444444398</c:v>
                </c:pt>
                <c:pt idx="129">
                  <c:v>0.88888888888888895</c:v>
                </c:pt>
                <c:pt idx="130">
                  <c:v>0.89583333333333304</c:v>
                </c:pt>
                <c:pt idx="131">
                  <c:v>0.90277777777777801</c:v>
                </c:pt>
                <c:pt idx="132">
                  <c:v>0.90972222222222199</c:v>
                </c:pt>
                <c:pt idx="133">
                  <c:v>0.91666666666666696</c:v>
                </c:pt>
                <c:pt idx="134">
                  <c:v>0.92361111111111105</c:v>
                </c:pt>
                <c:pt idx="135">
                  <c:v>0.93055555555555503</c:v>
                </c:pt>
                <c:pt idx="136">
                  <c:v>0.9375</c:v>
                </c:pt>
                <c:pt idx="137">
                  <c:v>0.94444444444444398</c:v>
                </c:pt>
                <c:pt idx="138">
                  <c:v>0.95138888888888895</c:v>
                </c:pt>
                <c:pt idx="139">
                  <c:v>0.95833333333333304</c:v>
                </c:pt>
                <c:pt idx="140">
                  <c:v>0.96527777777777801</c:v>
                </c:pt>
                <c:pt idx="141">
                  <c:v>0.97222222222222199</c:v>
                </c:pt>
                <c:pt idx="142">
                  <c:v>0.97916666666666696</c:v>
                </c:pt>
                <c:pt idx="143">
                  <c:v>0.98611111111111105</c:v>
                </c:pt>
                <c:pt idx="144">
                  <c:v>0.99305555555555503</c:v>
                </c:pt>
              </c:numCache>
            </c:numRef>
          </c:cat>
          <c:val>
            <c:numRef>
              <c:f>'[halken-can.xlsx]Sheet3'!$E$2:$E$145</c:f>
              <c:numCache>
                <c:formatCode>0.00</c:formatCode>
                <c:ptCount val="14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0.17</c:v>
                </c:pt>
                <c:pt idx="5">
                  <c:v>4.0485564449954402E-2</c:v>
                </c:pt>
                <c:pt idx="6">
                  <c:v>2.02427822244018E-2</c:v>
                </c:pt>
                <c:pt idx="7">
                  <c:v>3.67006838156732E-2</c:v>
                </c:pt>
                <c:pt idx="8">
                  <c:v>7.3401367627173905E-2</c:v>
                </c:pt>
                <c:pt idx="9">
                  <c:v>4.0485564449954402E-2</c:v>
                </c:pt>
                <c:pt idx="10">
                  <c:v>8.5786437624876307E-3</c:v>
                </c:pt>
                <c:pt idx="11">
                  <c:v>0.27490602433412897</c:v>
                </c:pt>
                <c:pt idx="12">
                  <c:v>8.5786437624876307E-3</c:v>
                </c:pt>
                <c:pt idx="13">
                  <c:v>0.152390476346489</c:v>
                </c:pt>
                <c:pt idx="14">
                  <c:v>8.5786437624876307E-3</c:v>
                </c:pt>
                <c:pt idx="15">
                  <c:v>0.114835980049302</c:v>
                </c:pt>
                <c:pt idx="16">
                  <c:v>0.29762842160041802</c:v>
                </c:pt>
                <c:pt idx="17">
                  <c:v>0.24298033220075599</c:v>
                </c:pt>
                <c:pt idx="18">
                  <c:v>1.7157287525462899E-2</c:v>
                </c:pt>
                <c:pt idx="19">
                  <c:v>0.56331033136354003</c:v>
                </c:pt>
                <c:pt idx="20">
                  <c:v>9.0283245926892394E-2</c:v>
                </c:pt>
                <c:pt idx="21">
                  <c:v>0</c:v>
                </c:pt>
                <c:pt idx="22">
                  <c:v>0.11715728752839</c:v>
                </c:pt>
                <c:pt idx="23">
                  <c:v>0.11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9.0283245926892394E-2</c:v>
                </c:pt>
                <c:pt idx="29">
                  <c:v>0.12781583131125901</c:v>
                </c:pt>
                <c:pt idx="30">
                  <c:v>0.127815831316866</c:v>
                </c:pt>
                <c:pt idx="31">
                  <c:v>0.138908314142834</c:v>
                </c:pt>
                <c:pt idx="32">
                  <c:v>0</c:v>
                </c:pt>
                <c:pt idx="33">
                  <c:v>0.19999999999906001</c:v>
                </c:pt>
                <c:pt idx="34">
                  <c:v>0.19999999999906001</c:v>
                </c:pt>
                <c:pt idx="35">
                  <c:v>0.19999999999527099</c:v>
                </c:pt>
                <c:pt idx="36">
                  <c:v>0.2</c:v>
                </c:pt>
                <c:pt idx="37">
                  <c:v>0.2</c:v>
                </c:pt>
                <c:pt idx="38">
                  <c:v>0.19999999999527099</c:v>
                </c:pt>
                <c:pt idx="39">
                  <c:v>0.24274007043718701</c:v>
                </c:pt>
                <c:pt idx="40">
                  <c:v>0.65674056233032196</c:v>
                </c:pt>
                <c:pt idx="41">
                  <c:v>0.55501371125069798</c:v>
                </c:pt>
                <c:pt idx="42">
                  <c:v>0.87412037218105099</c:v>
                </c:pt>
                <c:pt idx="43">
                  <c:v>1.1999999999872559</c:v>
                </c:pt>
                <c:pt idx="44">
                  <c:v>0.72894099659054801</c:v>
                </c:pt>
                <c:pt idx="45">
                  <c:v>0.85143061810884202</c:v>
                </c:pt>
                <c:pt idx="46">
                  <c:v>0.63431457505215505</c:v>
                </c:pt>
                <c:pt idx="47">
                  <c:v>2.3301133517404868</c:v>
                </c:pt>
                <c:pt idx="48">
                  <c:v>0.634314575049858</c:v>
                </c:pt>
                <c:pt idx="49">
                  <c:v>2.085005939489152</c:v>
                </c:pt>
                <c:pt idx="50">
                  <c:v>0.80000000000273697</c:v>
                </c:pt>
                <c:pt idx="51">
                  <c:v>0.88543425438349199</c:v>
                </c:pt>
                <c:pt idx="52">
                  <c:v>0.29535425653208502</c:v>
                </c:pt>
                <c:pt idx="53">
                  <c:v>1.6565476674959481</c:v>
                </c:pt>
                <c:pt idx="54">
                  <c:v>1.2809711288989001</c:v>
                </c:pt>
                <c:pt idx="55">
                  <c:v>1.73024123247699</c:v>
                </c:pt>
                <c:pt idx="56">
                  <c:v>1.2053185060561671</c:v>
                </c:pt>
                <c:pt idx="57">
                  <c:v>1.151787711732436</c:v>
                </c:pt>
                <c:pt idx="58">
                  <c:v>0.27490602433616002</c:v>
                </c:pt>
                <c:pt idx="59">
                  <c:v>1.641695402631971</c:v>
                </c:pt>
                <c:pt idx="60">
                  <c:v>0.94381058437674403</c:v>
                </c:pt>
                <c:pt idx="61">
                  <c:v>0.46833594567020798</c:v>
                </c:pt>
                <c:pt idx="62">
                  <c:v>0.76182195399228703</c:v>
                </c:pt>
                <c:pt idx="63">
                  <c:v>2.9371760797918909</c:v>
                </c:pt>
                <c:pt idx="64">
                  <c:v>0.76182195399228703</c:v>
                </c:pt>
                <c:pt idx="65">
                  <c:v>0.76182195399228703</c:v>
                </c:pt>
                <c:pt idx="66">
                  <c:v>0.47340136762165802</c:v>
                </c:pt>
                <c:pt idx="67">
                  <c:v>0.521821953990943</c:v>
                </c:pt>
                <c:pt idx="68">
                  <c:v>0.78273293101187302</c:v>
                </c:pt>
                <c:pt idx="69">
                  <c:v>0.500910977014562</c:v>
                </c:pt>
                <c:pt idx="70">
                  <c:v>0.80000000000268301</c:v>
                </c:pt>
                <c:pt idx="71">
                  <c:v>3.4610583758256941</c:v>
                </c:pt>
                <c:pt idx="72">
                  <c:v>0.62533598943849</c:v>
                </c:pt>
                <c:pt idx="73">
                  <c:v>1.0106719787700651</c:v>
                </c:pt>
                <c:pt idx="74">
                  <c:v>0.90000000009303605</c:v>
                </c:pt>
                <c:pt idx="75">
                  <c:v>1.362502446174471</c:v>
                </c:pt>
                <c:pt idx="76">
                  <c:v>1.834314575018593</c:v>
                </c:pt>
                <c:pt idx="77">
                  <c:v>1.834314575018593</c:v>
                </c:pt>
                <c:pt idx="78">
                  <c:v>2.4891503494171512</c:v>
                </c:pt>
                <c:pt idx="79">
                  <c:v>0.84222912364952995</c:v>
                </c:pt>
                <c:pt idx="80">
                  <c:v>1.5236439079784421</c:v>
                </c:pt>
                <c:pt idx="81">
                  <c:v>1.006723167898667</c:v>
                </c:pt>
                <c:pt idx="82">
                  <c:v>1.7009109769861861</c:v>
                </c:pt>
                <c:pt idx="83">
                  <c:v>3.1591308453500622</c:v>
                </c:pt>
                <c:pt idx="84">
                  <c:v>2.1533639149884598</c:v>
                </c:pt>
                <c:pt idx="85">
                  <c:v>1.7009109770656621</c:v>
                </c:pt>
                <c:pt idx="86">
                  <c:v>2.4338096210883471</c:v>
                </c:pt>
                <c:pt idx="87">
                  <c:v>2.1160079682064352</c:v>
                </c:pt>
                <c:pt idx="88">
                  <c:v>1.93451762555005</c:v>
                </c:pt>
                <c:pt idx="89">
                  <c:v>0.80000000000268301</c:v>
                </c:pt>
                <c:pt idx="90">
                  <c:v>1.2611145618349331</c:v>
                </c:pt>
                <c:pt idx="91">
                  <c:v>2.6168699489591201</c:v>
                </c:pt>
                <c:pt idx="92">
                  <c:v>2.5000000000090949</c:v>
                </c:pt>
                <c:pt idx="93">
                  <c:v>3.2478095428423601</c:v>
                </c:pt>
                <c:pt idx="94">
                  <c:v>2.073401367692993</c:v>
                </c:pt>
                <c:pt idx="95">
                  <c:v>2.3170291569108872</c:v>
                </c:pt>
                <c:pt idx="96">
                  <c:v>1.8999999999815971</c:v>
                </c:pt>
                <c:pt idx="97">
                  <c:v>2.0734013676217571</c:v>
                </c:pt>
                <c:pt idx="98">
                  <c:v>1.9428122205441609</c:v>
                </c:pt>
                <c:pt idx="99">
                  <c:v>2.196677704294923</c:v>
                </c:pt>
                <c:pt idx="100">
                  <c:v>1.967006838134685</c:v>
                </c:pt>
                <c:pt idx="101">
                  <c:v>1.8624094229999999</c:v>
                </c:pt>
                <c:pt idx="102">
                  <c:v>1.2836022205059361</c:v>
                </c:pt>
                <c:pt idx="103">
                  <c:v>1.117029156893282</c:v>
                </c:pt>
                <c:pt idx="104">
                  <c:v>0.80000000001518901</c:v>
                </c:pt>
                <c:pt idx="105">
                  <c:v>11.873994890000001</c:v>
                </c:pt>
                <c:pt idx="106">
                  <c:v>1.59999999999627</c:v>
                </c:pt>
                <c:pt idx="107">
                  <c:v>1.014359353940131</c:v>
                </c:pt>
                <c:pt idx="108">
                  <c:v>0.533333333343459</c:v>
                </c:pt>
                <c:pt idx="109">
                  <c:v>0.27634589745511401</c:v>
                </c:pt>
                <c:pt idx="110">
                  <c:v>3.4314575050925798E-2</c:v>
                </c:pt>
                <c:pt idx="111">
                  <c:v>2.57359312879505E-2</c:v>
                </c:pt>
                <c:pt idx="112">
                  <c:v>2.57359312879505E-2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'[halken-can.xlsx]Sheet3'!$F$1</c:f>
              <c:strCache>
                <c:ptCount val="1"/>
                <c:pt idx="0">
                  <c:v>Ortalama</c:v>
                </c:pt>
              </c:strCache>
            </c:strRef>
          </c:tx>
          <c:spPr>
            <a:ln>
              <a:solidFill>
                <a:srgbClr val="FFFF00"/>
              </a:solidFill>
            </a:ln>
          </c:spPr>
          <c:marker>
            <c:symbol val="none"/>
          </c:marker>
          <c:cat>
            <c:numRef>
              <c:f>'[halken-can.xlsx]Sheet3'!$A:$A</c:f>
              <c:numCache>
                <c:formatCode>h:mm</c:formatCode>
                <c:ptCount val="1048576"/>
                <c:pt idx="1">
                  <c:v>0</c:v>
                </c:pt>
                <c:pt idx="2">
                  <c:v>6.9444444444444397E-3</c:v>
                </c:pt>
                <c:pt idx="3">
                  <c:v>1.38888888888889E-2</c:v>
                </c:pt>
                <c:pt idx="4">
                  <c:v>2.0833333333333301E-2</c:v>
                </c:pt>
                <c:pt idx="5">
                  <c:v>2.7777777777777801E-2</c:v>
                </c:pt>
                <c:pt idx="6">
                  <c:v>3.4722222222222203E-2</c:v>
                </c:pt>
                <c:pt idx="7">
                  <c:v>4.1666666666666699E-2</c:v>
                </c:pt>
                <c:pt idx="8">
                  <c:v>4.8611111111111098E-2</c:v>
                </c:pt>
                <c:pt idx="9">
                  <c:v>5.5555555555555601E-2</c:v>
                </c:pt>
                <c:pt idx="10">
                  <c:v>6.25E-2</c:v>
                </c:pt>
                <c:pt idx="11">
                  <c:v>6.9444444444444406E-2</c:v>
                </c:pt>
                <c:pt idx="12">
                  <c:v>7.6388888888888895E-2</c:v>
                </c:pt>
                <c:pt idx="13">
                  <c:v>8.3333333333333301E-2</c:v>
                </c:pt>
                <c:pt idx="14">
                  <c:v>9.0277777777777804E-2</c:v>
                </c:pt>
                <c:pt idx="15">
                  <c:v>9.7222222222222196E-2</c:v>
                </c:pt>
                <c:pt idx="16">
                  <c:v>0.104166666666667</c:v>
                </c:pt>
                <c:pt idx="17">
                  <c:v>0.11111111111111099</c:v>
                </c:pt>
                <c:pt idx="18">
                  <c:v>0.118055555555556</c:v>
                </c:pt>
                <c:pt idx="19">
                  <c:v>0.125</c:v>
                </c:pt>
                <c:pt idx="20">
                  <c:v>0.131944444444444</c:v>
                </c:pt>
                <c:pt idx="21">
                  <c:v>0.13888888888888901</c:v>
                </c:pt>
                <c:pt idx="22">
                  <c:v>0.14583333333333301</c:v>
                </c:pt>
                <c:pt idx="23">
                  <c:v>0.15277777777777801</c:v>
                </c:pt>
                <c:pt idx="24">
                  <c:v>0.15972222222222199</c:v>
                </c:pt>
                <c:pt idx="25">
                  <c:v>0.16666666666666699</c:v>
                </c:pt>
                <c:pt idx="26">
                  <c:v>0.17361111111111099</c:v>
                </c:pt>
                <c:pt idx="27">
                  <c:v>0.180555555555556</c:v>
                </c:pt>
                <c:pt idx="28">
                  <c:v>0.1875</c:v>
                </c:pt>
                <c:pt idx="29">
                  <c:v>0.194444444444444</c:v>
                </c:pt>
                <c:pt idx="30">
                  <c:v>0.20138888888888901</c:v>
                </c:pt>
                <c:pt idx="31">
                  <c:v>0.20833333333333301</c:v>
                </c:pt>
                <c:pt idx="32">
                  <c:v>0.21527777777777801</c:v>
                </c:pt>
                <c:pt idx="33">
                  <c:v>0.22222222222222199</c:v>
                </c:pt>
                <c:pt idx="34">
                  <c:v>0.22916666666666699</c:v>
                </c:pt>
                <c:pt idx="35">
                  <c:v>0.23611111111111099</c:v>
                </c:pt>
                <c:pt idx="36">
                  <c:v>0.243055555555556</c:v>
                </c:pt>
                <c:pt idx="37">
                  <c:v>0.25</c:v>
                </c:pt>
                <c:pt idx="38">
                  <c:v>0.25694444444444398</c:v>
                </c:pt>
                <c:pt idx="39">
                  <c:v>0.26388888888888901</c:v>
                </c:pt>
                <c:pt idx="40">
                  <c:v>0.27083333333333298</c:v>
                </c:pt>
                <c:pt idx="41">
                  <c:v>0.27777777777777801</c:v>
                </c:pt>
                <c:pt idx="42">
                  <c:v>0.28472222222222199</c:v>
                </c:pt>
                <c:pt idx="43">
                  <c:v>0.29166666666666702</c:v>
                </c:pt>
                <c:pt idx="44">
                  <c:v>0.29861111111111099</c:v>
                </c:pt>
                <c:pt idx="45">
                  <c:v>0.30555555555555602</c:v>
                </c:pt>
                <c:pt idx="46">
                  <c:v>0.3125</c:v>
                </c:pt>
                <c:pt idx="47">
                  <c:v>0.31944444444444398</c:v>
                </c:pt>
                <c:pt idx="48">
                  <c:v>0.32638888888888901</c:v>
                </c:pt>
                <c:pt idx="49">
                  <c:v>0.33333333333333298</c:v>
                </c:pt>
                <c:pt idx="50">
                  <c:v>0.34027777777777801</c:v>
                </c:pt>
                <c:pt idx="51">
                  <c:v>0.34722222222222199</c:v>
                </c:pt>
                <c:pt idx="52">
                  <c:v>0.35416666666666702</c:v>
                </c:pt>
                <c:pt idx="53">
                  <c:v>0.36111111111111099</c:v>
                </c:pt>
                <c:pt idx="54">
                  <c:v>0.36805555555555602</c:v>
                </c:pt>
                <c:pt idx="55">
                  <c:v>0.375</c:v>
                </c:pt>
                <c:pt idx="56">
                  <c:v>0.38194444444444398</c:v>
                </c:pt>
                <c:pt idx="57">
                  <c:v>0.38888888888888901</c:v>
                </c:pt>
                <c:pt idx="58">
                  <c:v>0.39583333333333298</c:v>
                </c:pt>
                <c:pt idx="59">
                  <c:v>0.40277777777777801</c:v>
                </c:pt>
                <c:pt idx="60">
                  <c:v>0.40972222222222199</c:v>
                </c:pt>
                <c:pt idx="61">
                  <c:v>0.41666666666666702</c:v>
                </c:pt>
                <c:pt idx="62">
                  <c:v>0.42361111111111099</c:v>
                </c:pt>
                <c:pt idx="63">
                  <c:v>0.43055555555555602</c:v>
                </c:pt>
                <c:pt idx="64">
                  <c:v>0.4375</c:v>
                </c:pt>
                <c:pt idx="65">
                  <c:v>0.44444444444444398</c:v>
                </c:pt>
                <c:pt idx="66">
                  <c:v>0.45138888888888901</c:v>
                </c:pt>
                <c:pt idx="67">
                  <c:v>0.45833333333333298</c:v>
                </c:pt>
                <c:pt idx="68">
                  <c:v>0.46527777777777801</c:v>
                </c:pt>
                <c:pt idx="69">
                  <c:v>0.47222222222222199</c:v>
                </c:pt>
                <c:pt idx="70">
                  <c:v>0.47916666666666702</c:v>
                </c:pt>
                <c:pt idx="71">
                  <c:v>0.48611111111111099</c:v>
                </c:pt>
                <c:pt idx="72">
                  <c:v>0.49305555555555602</c:v>
                </c:pt>
                <c:pt idx="73">
                  <c:v>0.5</c:v>
                </c:pt>
                <c:pt idx="74">
                  <c:v>0.50694444444444398</c:v>
                </c:pt>
                <c:pt idx="75">
                  <c:v>0.51388888888888895</c:v>
                </c:pt>
                <c:pt idx="76">
                  <c:v>0.52083333333333304</c:v>
                </c:pt>
                <c:pt idx="77">
                  <c:v>0.52777777777777801</c:v>
                </c:pt>
                <c:pt idx="78">
                  <c:v>0.53472222222222199</c:v>
                </c:pt>
                <c:pt idx="79">
                  <c:v>0.54166666666666696</c:v>
                </c:pt>
                <c:pt idx="80">
                  <c:v>0.54861111111111105</c:v>
                </c:pt>
                <c:pt idx="81">
                  <c:v>0.55555555555555602</c:v>
                </c:pt>
                <c:pt idx="82">
                  <c:v>0.5625</c:v>
                </c:pt>
                <c:pt idx="83">
                  <c:v>0.56944444444444398</c:v>
                </c:pt>
                <c:pt idx="84">
                  <c:v>0.57638888888888895</c:v>
                </c:pt>
                <c:pt idx="85">
                  <c:v>0.58333333333333304</c:v>
                </c:pt>
                <c:pt idx="86">
                  <c:v>0.59027777777777801</c:v>
                </c:pt>
                <c:pt idx="87">
                  <c:v>0.59722222222222199</c:v>
                </c:pt>
                <c:pt idx="88">
                  <c:v>0.60416666666666696</c:v>
                </c:pt>
                <c:pt idx="89">
                  <c:v>0.61111111111111105</c:v>
                </c:pt>
                <c:pt idx="90">
                  <c:v>0.61805555555555503</c:v>
                </c:pt>
                <c:pt idx="91">
                  <c:v>0.625</c:v>
                </c:pt>
                <c:pt idx="92">
                  <c:v>0.63194444444444398</c:v>
                </c:pt>
                <c:pt idx="93">
                  <c:v>0.63888888888888895</c:v>
                </c:pt>
                <c:pt idx="94">
                  <c:v>0.64583333333333304</c:v>
                </c:pt>
                <c:pt idx="95">
                  <c:v>0.65277777777777801</c:v>
                </c:pt>
                <c:pt idx="96">
                  <c:v>0.65972222222222199</c:v>
                </c:pt>
                <c:pt idx="97">
                  <c:v>0.66666666666666696</c:v>
                </c:pt>
                <c:pt idx="98">
                  <c:v>0.67361111111111105</c:v>
                </c:pt>
                <c:pt idx="99">
                  <c:v>0.68055555555555503</c:v>
                </c:pt>
                <c:pt idx="100">
                  <c:v>0.6875</c:v>
                </c:pt>
                <c:pt idx="101">
                  <c:v>0.69444444444444398</c:v>
                </c:pt>
                <c:pt idx="102">
                  <c:v>0.70138888888888895</c:v>
                </c:pt>
                <c:pt idx="103">
                  <c:v>0.70833333333333304</c:v>
                </c:pt>
                <c:pt idx="104">
                  <c:v>0.71527777777777801</c:v>
                </c:pt>
                <c:pt idx="105">
                  <c:v>0.72222222222222199</c:v>
                </c:pt>
                <c:pt idx="106">
                  <c:v>0.72916666666666696</c:v>
                </c:pt>
                <c:pt idx="107">
                  <c:v>0.73611111111111105</c:v>
                </c:pt>
                <c:pt idx="108">
                  <c:v>0.74305555555555503</c:v>
                </c:pt>
                <c:pt idx="109">
                  <c:v>0.75</c:v>
                </c:pt>
                <c:pt idx="110">
                  <c:v>0.75694444444444398</c:v>
                </c:pt>
                <c:pt idx="111">
                  <c:v>0.76388888888888895</c:v>
                </c:pt>
                <c:pt idx="112">
                  <c:v>0.77083333333333304</c:v>
                </c:pt>
                <c:pt idx="113">
                  <c:v>0.77777777777777801</c:v>
                </c:pt>
                <c:pt idx="114">
                  <c:v>0.78472222222222199</c:v>
                </c:pt>
                <c:pt idx="115">
                  <c:v>0.79166666666666696</c:v>
                </c:pt>
                <c:pt idx="116">
                  <c:v>0.79861111111111105</c:v>
                </c:pt>
                <c:pt idx="117">
                  <c:v>0.80555555555555503</c:v>
                </c:pt>
                <c:pt idx="118">
                  <c:v>0.8125</c:v>
                </c:pt>
                <c:pt idx="119">
                  <c:v>0.81944444444444398</c:v>
                </c:pt>
                <c:pt idx="120">
                  <c:v>0.82638888888888895</c:v>
                </c:pt>
                <c:pt idx="121">
                  <c:v>0.83333333333333304</c:v>
                </c:pt>
                <c:pt idx="122">
                  <c:v>0.84027777777777801</c:v>
                </c:pt>
                <c:pt idx="123">
                  <c:v>0.84722222222222199</c:v>
                </c:pt>
                <c:pt idx="124">
                  <c:v>0.85416666666666696</c:v>
                </c:pt>
                <c:pt idx="125">
                  <c:v>0.86111111111111105</c:v>
                </c:pt>
                <c:pt idx="126">
                  <c:v>0.86805555555555503</c:v>
                </c:pt>
                <c:pt idx="127">
                  <c:v>0.875</c:v>
                </c:pt>
                <c:pt idx="128">
                  <c:v>0.88194444444444398</c:v>
                </c:pt>
                <c:pt idx="129">
                  <c:v>0.88888888888888895</c:v>
                </c:pt>
                <c:pt idx="130">
                  <c:v>0.89583333333333304</c:v>
                </c:pt>
                <c:pt idx="131">
                  <c:v>0.90277777777777801</c:v>
                </c:pt>
                <c:pt idx="132">
                  <c:v>0.90972222222222199</c:v>
                </c:pt>
                <c:pt idx="133">
                  <c:v>0.91666666666666696</c:v>
                </c:pt>
                <c:pt idx="134">
                  <c:v>0.92361111111111105</c:v>
                </c:pt>
                <c:pt idx="135">
                  <c:v>0.93055555555555503</c:v>
                </c:pt>
                <c:pt idx="136">
                  <c:v>0.9375</c:v>
                </c:pt>
                <c:pt idx="137">
                  <c:v>0.94444444444444398</c:v>
                </c:pt>
                <c:pt idx="138">
                  <c:v>0.95138888888888895</c:v>
                </c:pt>
                <c:pt idx="139">
                  <c:v>0.95833333333333304</c:v>
                </c:pt>
                <c:pt idx="140">
                  <c:v>0.96527777777777801</c:v>
                </c:pt>
                <c:pt idx="141">
                  <c:v>0.97222222222222199</c:v>
                </c:pt>
                <c:pt idx="142">
                  <c:v>0.97916666666666696</c:v>
                </c:pt>
                <c:pt idx="143">
                  <c:v>0.98611111111111105</c:v>
                </c:pt>
                <c:pt idx="144">
                  <c:v>0.99305555555555503</c:v>
                </c:pt>
              </c:numCache>
            </c:numRef>
          </c:cat>
          <c:val>
            <c:numRef>
              <c:f>'[halken-can.xlsx]Sheet3'!$F$2:$F$145</c:f>
              <c:numCache>
                <c:formatCode>0.00</c:formatCode>
                <c:ptCount val="14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0.17</c:v>
                </c:pt>
                <c:pt idx="5">
                  <c:v>0.34289999999999998</c:v>
                </c:pt>
                <c:pt idx="6">
                  <c:v>0.17142857142451801</c:v>
                </c:pt>
                <c:pt idx="7">
                  <c:v>0.20000000000663901</c:v>
                </c:pt>
                <c:pt idx="8">
                  <c:v>0.39999999999054098</c:v>
                </c:pt>
                <c:pt idx="9">
                  <c:v>0.34285714285878</c:v>
                </c:pt>
                <c:pt idx="10">
                  <c:v>0.149999999996453</c:v>
                </c:pt>
                <c:pt idx="11">
                  <c:v>0.74999999999931799</c:v>
                </c:pt>
                <c:pt idx="12">
                  <c:v>0.149999999996453</c:v>
                </c:pt>
                <c:pt idx="13">
                  <c:v>0.45000000000641199</c:v>
                </c:pt>
                <c:pt idx="14">
                  <c:v>0.149999999996453</c:v>
                </c:pt>
                <c:pt idx="15">
                  <c:v>0.30000000000995902</c:v>
                </c:pt>
                <c:pt idx="16">
                  <c:v>0.60000000001139198</c:v>
                </c:pt>
                <c:pt idx="17">
                  <c:v>0.45000000000641199</c:v>
                </c:pt>
                <c:pt idx="18">
                  <c:v>0.30000000000143201</c:v>
                </c:pt>
                <c:pt idx="19">
                  <c:v>7.0499999999953138</c:v>
                </c:pt>
                <c:pt idx="20">
                  <c:v>0.26666666666036098</c:v>
                </c:pt>
                <c:pt idx="21">
                  <c:v>0.26666666666793998</c:v>
                </c:pt>
                <c:pt idx="22">
                  <c:v>0.40000000000570002</c:v>
                </c:pt>
                <c:pt idx="23">
                  <c:v>0.299999999992906</c:v>
                </c:pt>
                <c:pt idx="24">
                  <c:v>0.13333333333017999</c:v>
                </c:pt>
                <c:pt idx="25">
                  <c:v>0.13333333333017999</c:v>
                </c:pt>
                <c:pt idx="26">
                  <c:v>0.13333333333017999</c:v>
                </c:pt>
                <c:pt idx="27">
                  <c:v>0.13333333333017999</c:v>
                </c:pt>
                <c:pt idx="28">
                  <c:v>0.26666666666036098</c:v>
                </c:pt>
                <c:pt idx="29">
                  <c:v>0.53333333333588095</c:v>
                </c:pt>
                <c:pt idx="30">
                  <c:v>0.53333333333587996</c:v>
                </c:pt>
                <c:pt idx="31">
                  <c:v>0.93333333333400104</c:v>
                </c:pt>
                <c:pt idx="32">
                  <c:v>0.53333333333587996</c:v>
                </c:pt>
                <c:pt idx="33">
                  <c:v>0.39999999999812003</c:v>
                </c:pt>
                <c:pt idx="34">
                  <c:v>0.39999999999812003</c:v>
                </c:pt>
                <c:pt idx="35">
                  <c:v>0.39999999999054098</c:v>
                </c:pt>
                <c:pt idx="36">
                  <c:v>0.2</c:v>
                </c:pt>
                <c:pt idx="37">
                  <c:v>0.2</c:v>
                </c:pt>
                <c:pt idx="38">
                  <c:v>0.39999999999054098</c:v>
                </c:pt>
                <c:pt idx="39">
                  <c:v>0.533333333343459</c:v>
                </c:pt>
                <c:pt idx="40">
                  <c:v>1.3333333333396999</c:v>
                </c:pt>
                <c:pt idx="41">
                  <c:v>1.4666666666623001</c:v>
                </c:pt>
                <c:pt idx="42">
                  <c:v>1.4666666666698811</c:v>
                </c:pt>
                <c:pt idx="43">
                  <c:v>1.999999999983022</c:v>
                </c:pt>
                <c:pt idx="44">
                  <c:v>1.3499999999936561</c:v>
                </c:pt>
                <c:pt idx="45">
                  <c:v>1.3500000000192369</c:v>
                </c:pt>
                <c:pt idx="46">
                  <c:v>1.1999999999972031</c:v>
                </c:pt>
                <c:pt idx="47">
                  <c:v>6.2999999999959728</c:v>
                </c:pt>
                <c:pt idx="48">
                  <c:v>1.1999999999972031</c:v>
                </c:pt>
                <c:pt idx="49">
                  <c:v>9.0000000000174136</c:v>
                </c:pt>
                <c:pt idx="50">
                  <c:v>1.200000000000857</c:v>
                </c:pt>
                <c:pt idx="51">
                  <c:v>1.37142857141563</c:v>
                </c:pt>
                <c:pt idx="52">
                  <c:v>0.68571428570781501</c:v>
                </c:pt>
                <c:pt idx="53">
                  <c:v>5.3142857142964646</c:v>
                </c:pt>
                <c:pt idx="54">
                  <c:v>1.8857142857086719</c:v>
                </c:pt>
                <c:pt idx="55">
                  <c:v>3.257142857143791</c:v>
                </c:pt>
                <c:pt idx="56">
                  <c:v>1.7142857142841561</c:v>
                </c:pt>
                <c:pt idx="57">
                  <c:v>1.9499999999965201</c:v>
                </c:pt>
                <c:pt idx="58">
                  <c:v>0.75000000000784495</c:v>
                </c:pt>
                <c:pt idx="59">
                  <c:v>2.8499999999922911</c:v>
                </c:pt>
                <c:pt idx="60">
                  <c:v>1.37142857143512</c:v>
                </c:pt>
                <c:pt idx="61">
                  <c:v>0.99999999999909095</c:v>
                </c:pt>
                <c:pt idx="62">
                  <c:v>1.1999999999943609</c:v>
                </c:pt>
                <c:pt idx="63">
                  <c:v>10.79999999999472</c:v>
                </c:pt>
                <c:pt idx="64">
                  <c:v>1.1999999999943609</c:v>
                </c:pt>
                <c:pt idx="65">
                  <c:v>1.1999999999943609</c:v>
                </c:pt>
                <c:pt idx="66">
                  <c:v>0.79999999999245097</c:v>
                </c:pt>
                <c:pt idx="67">
                  <c:v>0.95999999999094099</c:v>
                </c:pt>
                <c:pt idx="68">
                  <c:v>1.44000000002052</c:v>
                </c:pt>
                <c:pt idx="69">
                  <c:v>0.72000000002390196</c:v>
                </c:pt>
                <c:pt idx="70">
                  <c:v>1.1999999999989099</c:v>
                </c:pt>
                <c:pt idx="71">
                  <c:v>12.71999999999937</c:v>
                </c:pt>
                <c:pt idx="72">
                  <c:v>0.96000000005915398</c:v>
                </c:pt>
                <c:pt idx="73">
                  <c:v>1.680000000001201</c:v>
                </c:pt>
                <c:pt idx="74">
                  <c:v>1.500000000118006</c:v>
                </c:pt>
                <c:pt idx="75">
                  <c:v>2.6399999999921402</c:v>
                </c:pt>
                <c:pt idx="76">
                  <c:v>2.399999999970531</c:v>
                </c:pt>
                <c:pt idx="77">
                  <c:v>2.399999999970531</c:v>
                </c:pt>
                <c:pt idx="78">
                  <c:v>4.0000000000077307</c:v>
                </c:pt>
                <c:pt idx="79">
                  <c:v>1.200000000051205</c:v>
                </c:pt>
                <c:pt idx="80">
                  <c:v>2.3999999999659871</c:v>
                </c:pt>
                <c:pt idx="81">
                  <c:v>1.4000000000010011</c:v>
                </c:pt>
                <c:pt idx="82">
                  <c:v>1.9199999999955251</c:v>
                </c:pt>
                <c:pt idx="83">
                  <c:v>4.0800000000126602</c:v>
                </c:pt>
                <c:pt idx="84">
                  <c:v>2.8799999999728221</c:v>
                </c:pt>
                <c:pt idx="85">
                  <c:v>1.9200000000500941</c:v>
                </c:pt>
                <c:pt idx="86">
                  <c:v>3.600000000092221</c:v>
                </c:pt>
                <c:pt idx="87">
                  <c:v>3.1200000000353612</c:v>
                </c:pt>
                <c:pt idx="88">
                  <c:v>3.3600000000296841</c:v>
                </c:pt>
                <c:pt idx="89">
                  <c:v>1.1999999999989099</c:v>
                </c:pt>
                <c:pt idx="90">
                  <c:v>1.440000000020518</c:v>
                </c:pt>
                <c:pt idx="91">
                  <c:v>3.3000000000413339</c:v>
                </c:pt>
                <c:pt idx="92">
                  <c:v>2.700000000004366</c:v>
                </c:pt>
                <c:pt idx="93">
                  <c:v>4.1999999999859456</c:v>
                </c:pt>
                <c:pt idx="94">
                  <c:v>2.4000000000285131</c:v>
                </c:pt>
                <c:pt idx="95">
                  <c:v>2.700000000004366</c:v>
                </c:pt>
                <c:pt idx="96" formatCode="0.0000">
                  <c:v>2.0999999999844472</c:v>
                </c:pt>
                <c:pt idx="97">
                  <c:v>2.3999999999944062</c:v>
                </c:pt>
                <c:pt idx="98">
                  <c:v>2.6999999999873121</c:v>
                </c:pt>
                <c:pt idx="99">
                  <c:v>2.699999999987313</c:v>
                </c:pt>
                <c:pt idx="100">
                  <c:v>3.5999999999830781</c:v>
                </c:pt>
                <c:pt idx="101">
                  <c:v>3.3</c:v>
                </c:pt>
                <c:pt idx="102">
                  <c:v>1.8000000000085961</c:v>
                </c:pt>
                <c:pt idx="103">
                  <c:v>1.499999999998636</c:v>
                </c:pt>
                <c:pt idx="104">
                  <c:v>1.2000000000170989</c:v>
                </c:pt>
                <c:pt idx="105">
                  <c:v>24</c:v>
                </c:pt>
                <c:pt idx="106">
                  <c:v>2.399999999988716</c:v>
                </c:pt>
                <c:pt idx="107">
                  <c:v>2.399999999988716</c:v>
                </c:pt>
                <c:pt idx="108">
                  <c:v>0.83570491175443296</c:v>
                </c:pt>
                <c:pt idx="109">
                  <c:v>2.0999999999929728</c:v>
                </c:pt>
                <c:pt idx="110">
                  <c:v>0.60000000000286502</c:v>
                </c:pt>
                <c:pt idx="111">
                  <c:v>0.44999999999788598</c:v>
                </c:pt>
                <c:pt idx="112">
                  <c:v>0.44999999999788598</c:v>
                </c:pt>
                <c:pt idx="113">
                  <c:v>1.06666666666418</c:v>
                </c:pt>
                <c:pt idx="114">
                  <c:v>0.48000000000229198</c:v>
                </c:pt>
                <c:pt idx="115">
                  <c:v>1.320000000002892</c:v>
                </c:pt>
                <c:pt idx="116">
                  <c:v>0.48000000000229198</c:v>
                </c:pt>
                <c:pt idx="117">
                  <c:v>1.5599999999972161</c:v>
                </c:pt>
                <c:pt idx="118">
                  <c:v>0</c:v>
                </c:pt>
                <c:pt idx="119">
                  <c:v>0</c:v>
                </c:pt>
                <c:pt idx="120">
                  <c:v>1.3199999999960701</c:v>
                </c:pt>
                <c:pt idx="121">
                  <c:v>0</c:v>
                </c:pt>
                <c:pt idx="122">
                  <c:v>1.20000000000573</c:v>
                </c:pt>
                <c:pt idx="123">
                  <c:v>0</c:v>
                </c:pt>
                <c:pt idx="124">
                  <c:v>0.47999999999546999</c:v>
                </c:pt>
                <c:pt idx="125">
                  <c:v>0.48000000000229198</c:v>
                </c:pt>
                <c:pt idx="126">
                  <c:v>0.84000000000060004</c:v>
                </c:pt>
                <c:pt idx="127">
                  <c:v>0.84000000000060004</c:v>
                </c:pt>
                <c:pt idx="128">
                  <c:v>1.320000000002892</c:v>
                </c:pt>
                <c:pt idx="129">
                  <c:v>0.48000000000229198</c:v>
                </c:pt>
                <c:pt idx="130">
                  <c:v>0.47999999999546999</c:v>
                </c:pt>
                <c:pt idx="131">
                  <c:v>1.5599999999972161</c:v>
                </c:pt>
                <c:pt idx="132">
                  <c:v>0</c:v>
                </c:pt>
                <c:pt idx="133">
                  <c:v>1.6800000000012001</c:v>
                </c:pt>
                <c:pt idx="134">
                  <c:v>4.6800000000052799</c:v>
                </c:pt>
                <c:pt idx="135">
                  <c:v>0.59999999999945397</c:v>
                </c:pt>
                <c:pt idx="136">
                  <c:v>0.48000000000229198</c:v>
                </c:pt>
                <c:pt idx="137">
                  <c:v>0.48000000000229198</c:v>
                </c:pt>
                <c:pt idx="138">
                  <c:v>0.59999999999945397</c:v>
                </c:pt>
                <c:pt idx="139">
                  <c:v>0.59999999999945397</c:v>
                </c:pt>
                <c:pt idx="140">
                  <c:v>1.679999999994378</c:v>
                </c:pt>
                <c:pt idx="141">
                  <c:v>0.48000000000229198</c:v>
                </c:pt>
                <c:pt idx="142">
                  <c:v>0.59999999999945397</c:v>
                </c:pt>
                <c:pt idx="143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0184960"/>
        <c:axId val="70186496"/>
      </c:lineChart>
      <c:catAx>
        <c:axId val="70184960"/>
        <c:scaling>
          <c:orientation val="minMax"/>
        </c:scaling>
        <c:delete val="0"/>
        <c:axPos val="b"/>
        <c:numFmt formatCode="h:mm" sourceLinked="1"/>
        <c:majorTickMark val="out"/>
        <c:minorTickMark val="none"/>
        <c:tickLblPos val="nextTo"/>
        <c:crossAx val="70186496"/>
        <c:crosses val="autoZero"/>
        <c:auto val="1"/>
        <c:lblAlgn val="ctr"/>
        <c:lblOffset val="100"/>
        <c:noMultiLvlLbl val="0"/>
      </c:catAx>
      <c:valAx>
        <c:axId val="70186496"/>
        <c:scaling>
          <c:orientation val="minMax"/>
          <c:max val="15"/>
        </c:scaling>
        <c:delete val="0"/>
        <c:axPos val="l"/>
        <c:majorGridlines>
          <c:spPr>
            <a:ln>
              <a:solidFill>
                <a:schemeClr val="accent2">
                  <a:lumMod val="60000"/>
                  <a:lumOff val="40000"/>
                </a:schemeClr>
              </a:solidFill>
              <a:prstDash val="sysDot"/>
            </a:ln>
          </c:spPr>
        </c:majorGridlines>
        <c:numFmt formatCode="0.00" sourceLinked="1"/>
        <c:majorTickMark val="out"/>
        <c:minorTickMark val="none"/>
        <c:tickLblPos val="nextTo"/>
        <c:crossAx val="70184960"/>
        <c:crosses val="autoZero"/>
        <c:crossBetween val="between"/>
        <c:majorUnit val="0.5"/>
      </c:valAx>
      <c:spPr>
        <a:solidFill>
          <a:schemeClr val="accent2"/>
        </a:solidFill>
      </c:spPr>
    </c:plotArea>
    <c:legend>
      <c:legendPos val="r"/>
      <c:layout/>
      <c:overlay val="0"/>
    </c:legend>
    <c:plotVisOnly val="1"/>
    <c:dispBlanksAs val="gap"/>
    <c:showDLblsOverMax val="0"/>
  </c:chart>
  <c:spPr>
    <a:solidFill>
      <a:schemeClr val="accent2"/>
    </a:solidFill>
    <a:ln>
      <a:solidFill>
        <a:srgbClr val="3366FF"/>
      </a:solidFill>
    </a:ln>
  </c:spPr>
  <c:externalData r:id="rId1">
    <c:autoUpdate val="0"/>
  </c:externalData>
  <c:userShapes r:id="rId2"/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slide" Target="../slides/slide8.xml"/><Relationship Id="rId1" Type="http://schemas.openxmlformats.org/officeDocument/2006/relationships/slide" Target="../slides/slide5.xml"/><Relationship Id="rId5" Type="http://schemas.openxmlformats.org/officeDocument/2006/relationships/slide" Target="../slides/slide16.xml"/><Relationship Id="rId4" Type="http://schemas.openxmlformats.org/officeDocument/2006/relationships/slide" Target="../slides/slide19.xm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hyperlink" Target="file:///\\localhost\Users\tancant\Desktop\MONTAJ%20KARTI%20-%20K%25C4%25B1br%25C4%25B1s%20Halkent%20Ya%25C5%259Fam.xls" TargetMode="External"/><Relationship Id="rId2" Type="http://schemas.openxmlformats.org/officeDocument/2006/relationships/slide" Target="../slides/slide17.xml"/><Relationship Id="rId1" Type="http://schemas.openxmlformats.org/officeDocument/2006/relationships/slide" Target="../slides/slide5.xml"/><Relationship Id="rId4" Type="http://schemas.openxmlformats.org/officeDocument/2006/relationships/slide" Target="../slides/slide1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0B489C-7A20-4403-9159-6763666E27AC}" type="doc">
      <dgm:prSet loTypeId="urn:microsoft.com/office/officeart/2005/8/layout/rings+Icon" loCatId="relationship" qsTypeId="urn:microsoft.com/office/officeart/2005/8/quickstyle/simple1" qsCatId="simple" csTypeId="urn:microsoft.com/office/officeart/2005/8/colors/accent1_2" csCatId="accent1" phldr="0"/>
      <dgm:spPr/>
    </dgm:pt>
    <dgm:pt modelId="{ECD45084-4818-4DE2-A737-3DE522CAFAD4}" type="pres">
      <dgm:prSet presAssocID="{070B489C-7A20-4403-9159-6763666E27AC}" presName="Name0" presStyleCnt="0">
        <dgm:presLayoutVars>
          <dgm:chMax val="7"/>
          <dgm:dir/>
          <dgm:resizeHandles val="exact"/>
        </dgm:presLayoutVars>
      </dgm:prSet>
      <dgm:spPr/>
    </dgm:pt>
  </dgm:ptLst>
  <dgm:cxnLst>
    <dgm:cxn modelId="{5D24D533-168A-438D-A2A2-FC281584B9E6}" type="presOf" srcId="{070B489C-7A20-4403-9159-6763666E27AC}" destId="{ECD45084-4818-4DE2-A737-3DE522CAFAD4}" srcOrd="0" destOrd="0" presId="urn:microsoft.com/office/officeart/2005/8/layout/rings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624AB8-1E8A-494B-9DB9-D17538071B10}" type="doc">
      <dgm:prSet loTypeId="urn:microsoft.com/office/officeart/2005/8/layout/radial3" loCatId="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C457C0AD-B0B6-074D-8E6B-C0B1335ECF80}">
      <dgm:prSet phldrT="[Text]"/>
      <dgm:spPr/>
      <dgm:t>
        <a:bodyPr/>
        <a:lstStyle/>
        <a:p>
          <a:r>
            <a:rPr lang="tr-TR" dirty="0" smtClean="0">
              <a:solidFill>
                <a:srgbClr val="3366FF"/>
              </a:solidFill>
              <a:latin typeface="Comic Sans MS"/>
              <a:cs typeface="Comic Sans MS"/>
            </a:rPr>
            <a:t>ES</a:t>
          </a:r>
          <a:r>
            <a:rPr lang="tr-TR" dirty="0" smtClean="0">
              <a:latin typeface="Comic Sans MS"/>
              <a:cs typeface="Comic Sans MS"/>
            </a:rPr>
            <a:t>DAH</a:t>
          </a:r>
          <a:endParaRPr lang="tr-TR" dirty="0">
            <a:latin typeface="Comic Sans MS"/>
            <a:cs typeface="Comic Sans MS"/>
          </a:endParaRPr>
        </a:p>
      </dgm:t>
    </dgm:pt>
    <dgm:pt modelId="{76801477-B29F-694C-B7B2-C12989EEB667}" type="parTrans" cxnId="{A05CD4AD-C7E1-C04C-A7E0-EF4E26EF658C}">
      <dgm:prSet/>
      <dgm:spPr/>
      <dgm:t>
        <a:bodyPr/>
        <a:lstStyle/>
        <a:p>
          <a:endParaRPr lang="tr-TR"/>
        </a:p>
      </dgm:t>
    </dgm:pt>
    <dgm:pt modelId="{423D9BB6-C6D1-2849-9C06-2DCD87041B82}" type="sibTrans" cxnId="{A05CD4AD-C7E1-C04C-A7E0-EF4E26EF658C}">
      <dgm:prSet/>
      <dgm:spPr/>
      <dgm:t>
        <a:bodyPr/>
        <a:lstStyle/>
        <a:p>
          <a:endParaRPr lang="tr-TR"/>
        </a:p>
      </dgm:t>
    </dgm:pt>
    <dgm:pt modelId="{885445CB-F2EE-6A4E-9881-6DCF49BECCDA}">
      <dgm:prSet phldrT="[Text]" custT="1"/>
      <dgm:spPr/>
      <dgm:t>
        <a:bodyPr/>
        <a:lstStyle/>
        <a:p>
          <a:r>
            <a:rPr lang="tr-TR" sz="2000" dirty="0" smtClean="0"/>
            <a:t>SCADA </a:t>
          </a:r>
          <a:endParaRPr lang="tr-TR" sz="1050" dirty="0"/>
        </a:p>
      </dgm:t>
    </dgm:pt>
    <dgm:pt modelId="{383DA6F0-543C-B54E-840F-4161C4E53F06}" type="parTrans" cxnId="{3AEC4EFD-6E06-E849-8968-612FB581A687}">
      <dgm:prSet/>
      <dgm:spPr/>
      <dgm:t>
        <a:bodyPr/>
        <a:lstStyle/>
        <a:p>
          <a:endParaRPr lang="tr-TR"/>
        </a:p>
      </dgm:t>
    </dgm:pt>
    <dgm:pt modelId="{5239FC32-8236-4D4E-94AA-76B45DDED043}" type="sibTrans" cxnId="{3AEC4EFD-6E06-E849-8968-612FB581A687}">
      <dgm:prSet/>
      <dgm:spPr/>
      <dgm:t>
        <a:bodyPr/>
        <a:lstStyle/>
        <a:p>
          <a:endParaRPr lang="tr-TR"/>
        </a:p>
      </dgm:t>
    </dgm:pt>
    <dgm:pt modelId="{C367CF2F-2AA4-5C49-84AF-6D90633EEEA4}">
      <dgm:prSet phldrT="[Text]" custT="1"/>
      <dgm:spPr/>
      <dgm:t>
        <a:bodyPr/>
        <a:lstStyle/>
        <a:p>
          <a:r>
            <a:rPr lang="tr-TR" sz="1600" b="1" dirty="0" smtClean="0"/>
            <a:t>Çamur Kurutma Teknolojileri</a:t>
          </a:r>
          <a:endParaRPr lang="tr-TR" sz="1200" b="1" dirty="0"/>
        </a:p>
      </dgm:t>
    </dgm:pt>
    <dgm:pt modelId="{4D405E97-81BC-D34E-AA38-A7394C7B73FE}" type="parTrans" cxnId="{12823E96-3567-AF48-AA36-C904EDE5E170}">
      <dgm:prSet/>
      <dgm:spPr/>
      <dgm:t>
        <a:bodyPr/>
        <a:lstStyle/>
        <a:p>
          <a:endParaRPr lang="tr-TR"/>
        </a:p>
      </dgm:t>
    </dgm:pt>
    <dgm:pt modelId="{AD96D10A-0174-7C4C-858C-60FB7AAFB180}" type="sibTrans" cxnId="{12823E96-3567-AF48-AA36-C904EDE5E170}">
      <dgm:prSet/>
      <dgm:spPr/>
      <dgm:t>
        <a:bodyPr/>
        <a:lstStyle/>
        <a:p>
          <a:endParaRPr lang="tr-TR"/>
        </a:p>
      </dgm:t>
    </dgm:pt>
    <dgm:pt modelId="{0143AC0A-A6F8-654E-87C4-4A1E94BAD918}">
      <dgm:prSet phldrT="[Text]" custT="1"/>
      <dgm:spPr/>
      <dgm:t>
        <a:bodyPr/>
        <a:lstStyle/>
        <a:p>
          <a:r>
            <a:rPr lang="tr-TR" sz="2800" dirty="0" err="1" smtClean="0"/>
            <a:t>Epanet</a:t>
          </a:r>
          <a:endParaRPr lang="tr-TR" sz="1200" dirty="0"/>
        </a:p>
      </dgm:t>
    </dgm:pt>
    <dgm:pt modelId="{DFB49AD7-3D37-754F-87D3-72CB1DAEBA4F}" type="parTrans" cxnId="{B9A44CDC-2D28-0A4B-9430-154CFFA390E1}">
      <dgm:prSet/>
      <dgm:spPr/>
      <dgm:t>
        <a:bodyPr/>
        <a:lstStyle/>
        <a:p>
          <a:endParaRPr lang="tr-TR"/>
        </a:p>
      </dgm:t>
    </dgm:pt>
    <dgm:pt modelId="{B4095C10-6443-8E41-838B-257C2DF3856C}" type="sibTrans" cxnId="{B9A44CDC-2D28-0A4B-9430-154CFFA390E1}">
      <dgm:prSet/>
      <dgm:spPr/>
      <dgm:t>
        <a:bodyPr/>
        <a:lstStyle/>
        <a:p>
          <a:endParaRPr lang="tr-TR"/>
        </a:p>
      </dgm:t>
    </dgm:pt>
    <dgm:pt modelId="{4B7D0321-5D7E-EB43-9DB6-40DCB9CB6D34}">
      <dgm:prSet phldrT="[Text]" custT="1"/>
      <dgm:spPr/>
      <dgm:t>
        <a:bodyPr/>
        <a:lstStyle/>
        <a:p>
          <a:r>
            <a:rPr lang="tr-TR" sz="1600" b="1" dirty="0" smtClean="0"/>
            <a:t>Abone Hizmetleri</a:t>
          </a:r>
          <a:endParaRPr lang="tr-TR" sz="1600" b="1" dirty="0"/>
        </a:p>
      </dgm:t>
    </dgm:pt>
    <dgm:pt modelId="{500B423A-CF9D-6446-8E20-250D621145F7}" type="parTrans" cxnId="{55E8AC96-BA40-6646-870C-8BE3AC6B44E7}">
      <dgm:prSet/>
      <dgm:spPr/>
      <dgm:t>
        <a:bodyPr/>
        <a:lstStyle/>
        <a:p>
          <a:endParaRPr lang="tr-TR"/>
        </a:p>
      </dgm:t>
    </dgm:pt>
    <dgm:pt modelId="{1D6F5A9F-EE47-5847-B1C9-A103ACC8F4F7}" type="sibTrans" cxnId="{55E8AC96-BA40-6646-870C-8BE3AC6B44E7}">
      <dgm:prSet/>
      <dgm:spPr/>
      <dgm:t>
        <a:bodyPr/>
        <a:lstStyle/>
        <a:p>
          <a:endParaRPr lang="tr-TR"/>
        </a:p>
      </dgm:t>
    </dgm:pt>
    <dgm:pt modelId="{5B11ABEB-3B39-4FA2-9374-CEB81E0993AD}">
      <dgm:prSet phldrT="[Text]" custScaleX="134654" custScaleY="150741" custRadScaleRad="99672" custRadScaleInc="-1023"/>
      <dgm:spPr/>
      <dgm:t>
        <a:bodyPr/>
        <a:lstStyle/>
        <a:p>
          <a:endParaRPr lang="en-US"/>
        </a:p>
      </dgm:t>
    </dgm:pt>
    <dgm:pt modelId="{81E4222C-938B-4051-B2D0-0028498EE6C2}" type="parTrans" cxnId="{439973C3-ADA2-4DB5-8146-CE94B858BAF5}">
      <dgm:prSet/>
      <dgm:spPr/>
      <dgm:t>
        <a:bodyPr/>
        <a:lstStyle/>
        <a:p>
          <a:endParaRPr lang="en-US"/>
        </a:p>
      </dgm:t>
    </dgm:pt>
    <dgm:pt modelId="{C76ECAD4-0351-4E5F-A71F-73E3262FDCB7}" type="sibTrans" cxnId="{439973C3-ADA2-4DB5-8146-CE94B858BAF5}">
      <dgm:prSet/>
      <dgm:spPr/>
      <dgm:t>
        <a:bodyPr/>
        <a:lstStyle/>
        <a:p>
          <a:endParaRPr lang="en-US"/>
        </a:p>
      </dgm:t>
    </dgm:pt>
    <dgm:pt modelId="{0BD78F53-AF20-446F-B1DA-A1DA3889F7DD}">
      <dgm:prSet phldrT="[Text]" custScaleX="134654" custScaleY="150741" custRadScaleRad="99672" custRadScaleInc="-1023"/>
      <dgm:spPr/>
      <dgm:t>
        <a:bodyPr/>
        <a:lstStyle/>
        <a:p>
          <a:endParaRPr lang="en-US"/>
        </a:p>
      </dgm:t>
    </dgm:pt>
    <dgm:pt modelId="{1CA75515-879F-4CEE-867F-368048A53AA3}" type="parTrans" cxnId="{88DE5150-88FF-4FCE-B324-AB2A214CD128}">
      <dgm:prSet/>
      <dgm:spPr/>
      <dgm:t>
        <a:bodyPr/>
        <a:lstStyle/>
        <a:p>
          <a:endParaRPr lang="en-US"/>
        </a:p>
      </dgm:t>
    </dgm:pt>
    <dgm:pt modelId="{28381799-C1DC-4BD4-8D5C-7E1B59903E5C}" type="sibTrans" cxnId="{88DE5150-88FF-4FCE-B324-AB2A214CD128}">
      <dgm:prSet/>
      <dgm:spPr/>
      <dgm:t>
        <a:bodyPr/>
        <a:lstStyle/>
        <a:p>
          <a:endParaRPr lang="en-US"/>
        </a:p>
      </dgm:t>
    </dgm:pt>
    <dgm:pt modelId="{252189FA-D947-074D-9DDF-7EEAB321879F}" type="pres">
      <dgm:prSet presAssocID="{7A624AB8-1E8A-494B-9DB9-D17538071B10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76B1CA2-5952-3D44-9956-9066B85BBA07}" type="pres">
      <dgm:prSet presAssocID="{7A624AB8-1E8A-494B-9DB9-D17538071B10}" presName="radial" presStyleCnt="0">
        <dgm:presLayoutVars>
          <dgm:animLvl val="ctr"/>
        </dgm:presLayoutVars>
      </dgm:prSet>
      <dgm:spPr/>
    </dgm:pt>
    <dgm:pt modelId="{F5A4ADB8-1525-C248-8378-56C411E14F52}" type="pres">
      <dgm:prSet presAssocID="{C457C0AD-B0B6-074D-8E6B-C0B1335ECF80}" presName="centerShape" presStyleLbl="vennNode1" presStyleIdx="0" presStyleCnt="5" custScaleX="80658" custScaleY="78968"/>
      <dgm:spPr/>
      <dgm:t>
        <a:bodyPr/>
        <a:lstStyle/>
        <a:p>
          <a:endParaRPr lang="en-US"/>
        </a:p>
      </dgm:t>
    </dgm:pt>
    <dgm:pt modelId="{EC9A2836-1CEC-A64B-937A-2986726C44CC}" type="pres">
      <dgm:prSet presAssocID="{885445CB-F2EE-6A4E-9881-6DCF49BECCDA}" presName="node" presStyleLbl="vennNode1" presStyleIdx="1" presStyleCnt="5" custScaleX="134654" custScaleY="150741" custRadScaleRad="99672" custRadScaleInc="-102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E33CA28-E7BE-0D4A-BFFA-111FA2C3B85F}" type="pres">
      <dgm:prSet presAssocID="{C367CF2F-2AA4-5C49-84AF-6D90633EEEA4}" presName="node" presStyleLbl="vennNode1" presStyleIdx="2" presStyleCnt="5" custScaleX="137738" custScaleY="133259" custRadScaleRad="82499" custRadScaleInc="-597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420F1B6-150E-F64B-A7C8-11B33A7444A6}" type="pres">
      <dgm:prSet presAssocID="{0143AC0A-A6F8-654E-87C4-4A1E94BAD918}" presName="node" presStyleLbl="vennNode1" presStyleIdx="3" presStyleCnt="5" custScaleX="163070" custScaleY="15641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1026226-8531-F548-89CA-DE9A158D83B2}" type="pres">
      <dgm:prSet presAssocID="{4B7D0321-5D7E-EB43-9DB6-40DCB9CB6D34}" presName="node" presStyleLbl="vennNode1" presStyleIdx="4" presStyleCnt="5" custScaleX="141831" custScaleY="152980" custRadScaleRad="91793" custRadScaleInc="41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E8AC96-BA40-6646-870C-8BE3AC6B44E7}" srcId="{C457C0AD-B0B6-074D-8E6B-C0B1335ECF80}" destId="{4B7D0321-5D7E-EB43-9DB6-40DCB9CB6D34}" srcOrd="3" destOrd="0" parTransId="{500B423A-CF9D-6446-8E20-250D621145F7}" sibTransId="{1D6F5A9F-EE47-5847-B1C9-A103ACC8F4F7}"/>
    <dgm:cxn modelId="{2C7EF709-3D05-0B45-BF37-A81D10D360C3}" type="presOf" srcId="{C457C0AD-B0B6-074D-8E6B-C0B1335ECF80}" destId="{F5A4ADB8-1525-C248-8378-56C411E14F52}" srcOrd="0" destOrd="0" presId="urn:microsoft.com/office/officeart/2005/8/layout/radial3"/>
    <dgm:cxn modelId="{12823E96-3567-AF48-AA36-C904EDE5E170}" srcId="{C457C0AD-B0B6-074D-8E6B-C0B1335ECF80}" destId="{C367CF2F-2AA4-5C49-84AF-6D90633EEEA4}" srcOrd="1" destOrd="0" parTransId="{4D405E97-81BC-D34E-AA38-A7394C7B73FE}" sibTransId="{AD96D10A-0174-7C4C-858C-60FB7AAFB180}"/>
    <dgm:cxn modelId="{B9A44CDC-2D28-0A4B-9430-154CFFA390E1}" srcId="{C457C0AD-B0B6-074D-8E6B-C0B1335ECF80}" destId="{0143AC0A-A6F8-654E-87C4-4A1E94BAD918}" srcOrd="2" destOrd="0" parTransId="{DFB49AD7-3D37-754F-87D3-72CB1DAEBA4F}" sibTransId="{B4095C10-6443-8E41-838B-257C2DF3856C}"/>
    <dgm:cxn modelId="{3AEC4EFD-6E06-E849-8968-612FB581A687}" srcId="{C457C0AD-B0B6-074D-8E6B-C0B1335ECF80}" destId="{885445CB-F2EE-6A4E-9881-6DCF49BECCDA}" srcOrd="0" destOrd="0" parTransId="{383DA6F0-543C-B54E-840F-4161C4E53F06}" sibTransId="{5239FC32-8236-4D4E-94AA-76B45DDED043}"/>
    <dgm:cxn modelId="{88DE5150-88FF-4FCE-B324-AB2A214CD128}" srcId="{7A624AB8-1E8A-494B-9DB9-D17538071B10}" destId="{0BD78F53-AF20-446F-B1DA-A1DA3889F7DD}" srcOrd="2" destOrd="0" parTransId="{1CA75515-879F-4CEE-867F-368048A53AA3}" sibTransId="{28381799-C1DC-4BD4-8D5C-7E1B59903E5C}"/>
    <dgm:cxn modelId="{A1ACF728-9098-8644-B6F1-CC5ECBB99C0F}" type="presOf" srcId="{885445CB-F2EE-6A4E-9881-6DCF49BECCDA}" destId="{EC9A2836-1CEC-A64B-937A-2986726C44CC}" srcOrd="0" destOrd="0" presId="urn:microsoft.com/office/officeart/2005/8/layout/radial3"/>
    <dgm:cxn modelId="{82E764FE-5B63-0948-8DFC-F287F01862D4}" type="presOf" srcId="{0143AC0A-A6F8-654E-87C4-4A1E94BAD918}" destId="{9420F1B6-150E-F64B-A7C8-11B33A7444A6}" srcOrd="0" destOrd="0" presId="urn:microsoft.com/office/officeart/2005/8/layout/radial3"/>
    <dgm:cxn modelId="{1E4BA52D-1193-A049-8ACB-C1B863D4E434}" type="presOf" srcId="{7A624AB8-1E8A-494B-9DB9-D17538071B10}" destId="{252189FA-D947-074D-9DDF-7EEAB321879F}" srcOrd="0" destOrd="0" presId="urn:microsoft.com/office/officeart/2005/8/layout/radial3"/>
    <dgm:cxn modelId="{04F2EF0C-EE51-BC48-B1F1-3E2AEDF9BDEE}" type="presOf" srcId="{4B7D0321-5D7E-EB43-9DB6-40DCB9CB6D34}" destId="{71026226-8531-F548-89CA-DE9A158D83B2}" srcOrd="0" destOrd="0" presId="urn:microsoft.com/office/officeart/2005/8/layout/radial3"/>
    <dgm:cxn modelId="{439973C3-ADA2-4DB5-8146-CE94B858BAF5}" srcId="{7A624AB8-1E8A-494B-9DB9-D17538071B10}" destId="{5B11ABEB-3B39-4FA2-9374-CEB81E0993AD}" srcOrd="1" destOrd="0" parTransId="{81E4222C-938B-4051-B2D0-0028498EE6C2}" sibTransId="{C76ECAD4-0351-4E5F-A71F-73E3262FDCB7}"/>
    <dgm:cxn modelId="{A05CD4AD-C7E1-C04C-A7E0-EF4E26EF658C}" srcId="{7A624AB8-1E8A-494B-9DB9-D17538071B10}" destId="{C457C0AD-B0B6-074D-8E6B-C0B1335ECF80}" srcOrd="0" destOrd="0" parTransId="{76801477-B29F-694C-B7B2-C12989EEB667}" sibTransId="{423D9BB6-C6D1-2849-9C06-2DCD87041B82}"/>
    <dgm:cxn modelId="{E401D02A-5D2A-174C-BEA0-8D2496BBBB51}" type="presOf" srcId="{C367CF2F-2AA4-5C49-84AF-6D90633EEEA4}" destId="{DE33CA28-E7BE-0D4A-BFFA-111FA2C3B85F}" srcOrd="0" destOrd="0" presId="urn:microsoft.com/office/officeart/2005/8/layout/radial3"/>
    <dgm:cxn modelId="{B2B34550-5660-3C46-9BB0-B5787006B65E}" type="presParOf" srcId="{252189FA-D947-074D-9DDF-7EEAB321879F}" destId="{476B1CA2-5952-3D44-9956-9066B85BBA07}" srcOrd="0" destOrd="0" presId="urn:microsoft.com/office/officeart/2005/8/layout/radial3"/>
    <dgm:cxn modelId="{E735F04C-66CC-184C-A609-00B1B01A8251}" type="presParOf" srcId="{476B1CA2-5952-3D44-9956-9066B85BBA07}" destId="{F5A4ADB8-1525-C248-8378-56C411E14F52}" srcOrd="0" destOrd="0" presId="urn:microsoft.com/office/officeart/2005/8/layout/radial3"/>
    <dgm:cxn modelId="{1739F1B1-A666-B144-850D-93999E65545B}" type="presParOf" srcId="{476B1CA2-5952-3D44-9956-9066B85BBA07}" destId="{EC9A2836-1CEC-A64B-937A-2986726C44CC}" srcOrd="1" destOrd="0" presId="urn:microsoft.com/office/officeart/2005/8/layout/radial3"/>
    <dgm:cxn modelId="{01E494AB-96D5-094D-BA57-FB2A25507C97}" type="presParOf" srcId="{476B1CA2-5952-3D44-9956-9066B85BBA07}" destId="{DE33CA28-E7BE-0D4A-BFFA-111FA2C3B85F}" srcOrd="2" destOrd="0" presId="urn:microsoft.com/office/officeart/2005/8/layout/radial3"/>
    <dgm:cxn modelId="{64257916-C5E1-5946-ABF4-440D04AD84CA}" type="presParOf" srcId="{476B1CA2-5952-3D44-9956-9066B85BBA07}" destId="{9420F1B6-150E-F64B-A7C8-11B33A7444A6}" srcOrd="3" destOrd="0" presId="urn:microsoft.com/office/officeart/2005/8/layout/radial3"/>
    <dgm:cxn modelId="{B71F7166-1BF0-C140-ACCC-D92994D29ECE}" type="presParOf" srcId="{476B1CA2-5952-3D44-9956-9066B85BBA07}" destId="{71026226-8531-F548-89CA-DE9A158D83B2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36D4244-21C9-D548-85B0-ED4D2176EBB5}" type="doc">
      <dgm:prSet loTypeId="urn:microsoft.com/office/officeart/2005/8/layout/radial3" loCatId="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E2BAA009-F90E-314D-8AA1-90E014EC1588}">
      <dgm:prSet phldrT="[Text]"/>
      <dgm:spPr/>
      <dgm:t>
        <a:bodyPr/>
        <a:lstStyle/>
        <a:p>
          <a:r>
            <a:rPr lang="tr-TR" dirty="0" smtClean="0"/>
            <a:t>SCADA ALTYAPISI ve Şebeke Yönetimi </a:t>
          </a:r>
          <a:r>
            <a:rPr lang="tr-TR" dirty="0" smtClean="0">
              <a:solidFill>
                <a:srgbClr val="3366FF"/>
              </a:solidFill>
              <a:latin typeface="Comic Sans MS"/>
              <a:cs typeface="Comic Sans MS"/>
            </a:rPr>
            <a:t>ES</a:t>
          </a:r>
          <a:r>
            <a:rPr lang="tr-TR" dirty="0" smtClean="0">
              <a:solidFill>
                <a:srgbClr val="000000"/>
              </a:solidFill>
              <a:latin typeface="Comic Sans MS"/>
              <a:cs typeface="Comic Sans MS"/>
            </a:rPr>
            <a:t>DAH</a:t>
          </a:r>
          <a:endParaRPr lang="tr-TR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12D59011-B5EA-4B4A-882C-F579FB048212}" type="parTrans" cxnId="{585B9539-867E-C147-807C-6D58D64FC35F}">
      <dgm:prSet/>
      <dgm:spPr/>
      <dgm:t>
        <a:bodyPr/>
        <a:lstStyle/>
        <a:p>
          <a:endParaRPr lang="tr-TR"/>
        </a:p>
      </dgm:t>
    </dgm:pt>
    <dgm:pt modelId="{294AF52B-6E0E-D74B-8214-C7AAE3E86CC1}" type="sibTrans" cxnId="{585B9539-867E-C147-807C-6D58D64FC35F}">
      <dgm:prSet/>
      <dgm:spPr/>
      <dgm:t>
        <a:bodyPr/>
        <a:lstStyle/>
        <a:p>
          <a:endParaRPr lang="tr-TR"/>
        </a:p>
      </dgm:t>
    </dgm:pt>
    <dgm:pt modelId="{FA5C8FFE-20D0-F148-8883-6155CE39DAA9}">
      <dgm:prSet phldrT="[Text]"/>
      <dgm:spPr>
        <a:solidFill>
          <a:srgbClr val="FF0000">
            <a:alpha val="50000"/>
          </a:srgbClr>
        </a:solidFill>
        <a:ln>
          <a:solidFill>
            <a:srgbClr val="FFFFFF"/>
          </a:solidFill>
        </a:ln>
      </dgm:spPr>
      <dgm:t>
        <a:bodyPr/>
        <a:lstStyle/>
        <a:p>
          <a:r>
            <a:rPr lang="tr-TR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 Kullanım Talep Eğrisi</a:t>
          </a:r>
          <a:endParaRPr lang="tr-TR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957074A-02A6-5B40-919B-435D76F0E87B}" type="parTrans" cxnId="{949A3F43-71BC-EB43-AA29-A1C98415E7CA}">
      <dgm:prSet/>
      <dgm:spPr/>
      <dgm:t>
        <a:bodyPr/>
        <a:lstStyle/>
        <a:p>
          <a:endParaRPr lang="tr-TR"/>
        </a:p>
      </dgm:t>
    </dgm:pt>
    <dgm:pt modelId="{4E8BCAF3-DD54-4E4D-85B4-FAC622DE91F4}" type="sibTrans" cxnId="{949A3F43-71BC-EB43-AA29-A1C98415E7CA}">
      <dgm:prSet/>
      <dgm:spPr/>
      <dgm:t>
        <a:bodyPr/>
        <a:lstStyle/>
        <a:p>
          <a:endParaRPr lang="tr-TR"/>
        </a:p>
      </dgm:t>
    </dgm:pt>
    <dgm:pt modelId="{8D7616DE-4EB5-BF42-B0D9-DBB8720DFE61}">
      <dgm:prSet phldrT="[Text]"/>
      <dgm:spPr/>
      <dgm:t>
        <a:bodyPr/>
        <a:lstStyle/>
        <a:p>
          <a:r>
            <a:rPr lang="tr-TR" dirty="0" smtClean="0"/>
            <a:t>Kriz Yönetimi</a:t>
          </a:r>
          <a:endParaRPr lang="tr-TR" dirty="0"/>
        </a:p>
      </dgm:t>
    </dgm:pt>
    <dgm:pt modelId="{DA3A4697-3904-B84D-AE28-EAA62A8D6AE0}" type="parTrans" cxnId="{5164FAAF-592F-1441-BD6E-73F101209281}">
      <dgm:prSet/>
      <dgm:spPr/>
      <dgm:t>
        <a:bodyPr/>
        <a:lstStyle/>
        <a:p>
          <a:endParaRPr lang="tr-TR"/>
        </a:p>
      </dgm:t>
    </dgm:pt>
    <dgm:pt modelId="{BE4B49C9-ABFE-9142-A868-CBA4F0F08F66}" type="sibTrans" cxnId="{5164FAAF-592F-1441-BD6E-73F101209281}">
      <dgm:prSet/>
      <dgm:spPr/>
      <dgm:t>
        <a:bodyPr/>
        <a:lstStyle/>
        <a:p>
          <a:endParaRPr lang="tr-TR"/>
        </a:p>
      </dgm:t>
    </dgm:pt>
    <dgm:pt modelId="{905E6ECC-3EAC-4249-9B38-A1DA2DBFD50C}">
      <dgm:prSet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Sektörizasyon</a:t>
          </a:r>
          <a:endParaRPr lang="tr-TR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6EFA31E-B08C-9949-9763-63AC2970FADD}" type="parTrans" cxnId="{4EFB43C7-A524-984F-86FB-F8A3DF764AB1}">
      <dgm:prSet/>
      <dgm:spPr/>
      <dgm:t>
        <a:bodyPr/>
        <a:lstStyle/>
        <a:p>
          <a:endParaRPr lang="tr-TR"/>
        </a:p>
      </dgm:t>
    </dgm:pt>
    <dgm:pt modelId="{8AF2D2B0-A667-C143-BC66-720D61840234}" type="sibTrans" cxnId="{4EFB43C7-A524-984F-86FB-F8A3DF764AB1}">
      <dgm:prSet/>
      <dgm:spPr/>
      <dgm:t>
        <a:bodyPr/>
        <a:lstStyle/>
        <a:p>
          <a:endParaRPr lang="tr-TR"/>
        </a:p>
      </dgm:t>
    </dgm:pt>
    <dgm:pt modelId="{E6527012-07CF-A44D-82C2-A534DAB8983F}">
      <dgm:prSet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tr-TR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 Kalitesi</a:t>
          </a:r>
          <a:endParaRPr lang="tr-TR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720C787-53E9-2745-B12B-E21C21714F2B}" type="parTrans" cxnId="{7271E43E-91DC-5A49-9438-1B64C52DC71B}">
      <dgm:prSet/>
      <dgm:spPr/>
      <dgm:t>
        <a:bodyPr/>
        <a:lstStyle/>
        <a:p>
          <a:endParaRPr lang="tr-TR"/>
        </a:p>
      </dgm:t>
    </dgm:pt>
    <dgm:pt modelId="{54A4E00D-1555-EA41-A17C-09D241053036}" type="sibTrans" cxnId="{7271E43E-91DC-5A49-9438-1B64C52DC71B}">
      <dgm:prSet/>
      <dgm:spPr/>
      <dgm:t>
        <a:bodyPr/>
        <a:lstStyle/>
        <a:p>
          <a:endParaRPr lang="tr-TR"/>
        </a:p>
      </dgm:t>
    </dgm:pt>
    <dgm:pt modelId="{17CA3A66-2217-064F-9767-60C17AFD0BD6}">
      <dgm:prSet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tr-TR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Fiziki Kayıp Kaçak Arama </a:t>
          </a:r>
          <a:endParaRPr lang="tr-TR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3BE2F3BF-312F-1E43-9C66-2B767945883E}" type="parTrans" cxnId="{9F5DA6AB-3C2C-E54C-89EC-06A45763601A}">
      <dgm:prSet/>
      <dgm:spPr/>
      <dgm:t>
        <a:bodyPr/>
        <a:lstStyle/>
        <a:p>
          <a:endParaRPr lang="tr-TR"/>
        </a:p>
      </dgm:t>
    </dgm:pt>
    <dgm:pt modelId="{27E31829-B87B-BA4A-84DE-7265B17DD536}" type="sibTrans" cxnId="{9F5DA6AB-3C2C-E54C-89EC-06A45763601A}">
      <dgm:prSet/>
      <dgm:spPr/>
      <dgm:t>
        <a:bodyPr/>
        <a:lstStyle/>
        <a:p>
          <a:endParaRPr lang="tr-TR"/>
        </a:p>
      </dgm:t>
    </dgm:pt>
    <dgm:pt modelId="{FC38B5F3-EF5D-B947-92B7-55D03AEA650B}">
      <dgm:prSet/>
      <dgm:spPr/>
      <dgm:t>
        <a:bodyPr/>
        <a:lstStyle/>
        <a:p>
          <a:r>
            <a:rPr lang="tr-TR" smtClean="0"/>
            <a:t>Tamir Bakım Hizmetleri</a:t>
          </a:r>
          <a:endParaRPr lang="tr-TR" dirty="0"/>
        </a:p>
      </dgm:t>
    </dgm:pt>
    <dgm:pt modelId="{8F05B3F0-78D1-2644-A008-CC0DC7893E91}" type="parTrans" cxnId="{6B814F3F-9AEE-4149-BC6A-CE5C1A17FCDD}">
      <dgm:prSet/>
      <dgm:spPr/>
      <dgm:t>
        <a:bodyPr/>
        <a:lstStyle/>
        <a:p>
          <a:endParaRPr lang="tr-TR"/>
        </a:p>
      </dgm:t>
    </dgm:pt>
    <dgm:pt modelId="{CA8C6A91-7299-A747-8BE8-2315C06C4492}" type="sibTrans" cxnId="{6B814F3F-9AEE-4149-BC6A-CE5C1A17FCDD}">
      <dgm:prSet/>
      <dgm:spPr/>
      <dgm:t>
        <a:bodyPr/>
        <a:lstStyle/>
        <a:p>
          <a:endParaRPr lang="tr-TR"/>
        </a:p>
      </dgm:t>
    </dgm:pt>
    <dgm:pt modelId="{6B33D6B6-A862-3149-B4C2-2B4861E0E58D}">
      <dgm:prSet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tr-TR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Basınç</a:t>
          </a:r>
          <a:endParaRPr lang="tr-TR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B50353CD-494B-3F46-AB72-429ADC156286}" type="parTrans" cxnId="{707D2965-5F79-1E48-B8A1-C38D339CB0ED}">
      <dgm:prSet/>
      <dgm:spPr/>
      <dgm:t>
        <a:bodyPr/>
        <a:lstStyle/>
        <a:p>
          <a:endParaRPr lang="tr-TR"/>
        </a:p>
      </dgm:t>
    </dgm:pt>
    <dgm:pt modelId="{74E24036-B300-3E44-84BF-96003A2D13CD}" type="sibTrans" cxnId="{707D2965-5F79-1E48-B8A1-C38D339CB0ED}">
      <dgm:prSet/>
      <dgm:spPr/>
      <dgm:t>
        <a:bodyPr/>
        <a:lstStyle/>
        <a:p>
          <a:endParaRPr lang="tr-TR"/>
        </a:p>
      </dgm:t>
    </dgm:pt>
    <dgm:pt modelId="{D76E5DFB-35EC-A54F-837F-E1F5E4587602}">
      <dgm:prSet/>
      <dgm:spPr>
        <a:solidFill>
          <a:srgbClr val="CCFFCC">
            <a:alpha val="50000"/>
          </a:srgbClr>
        </a:solidFill>
      </dgm:spPr>
      <dgm:t>
        <a:bodyPr/>
        <a:lstStyle/>
        <a:p>
          <a:r>
            <a:rPr lang="tr-TR" b="0" dirty="0" smtClean="0">
              <a:solidFill>
                <a:schemeClr val="tx1"/>
              </a:solidFill>
              <a:effectLst/>
            </a:rPr>
            <a:t>Su Arzı Yöntemi</a:t>
          </a:r>
          <a:endParaRPr lang="tr-TR" b="0" dirty="0">
            <a:solidFill>
              <a:schemeClr val="tx1"/>
            </a:solidFill>
            <a:effectLst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8BB8D6DF-16B8-8C4E-A1B1-BC730BD4B647}" type="parTrans" cxnId="{D432B8AE-C233-F94D-A863-C1697F69D7DD}">
      <dgm:prSet/>
      <dgm:spPr/>
      <dgm:t>
        <a:bodyPr/>
        <a:lstStyle/>
        <a:p>
          <a:endParaRPr lang="tr-TR"/>
        </a:p>
      </dgm:t>
    </dgm:pt>
    <dgm:pt modelId="{C7378EE7-284E-EB40-929E-05F511B10F29}" type="sibTrans" cxnId="{D432B8AE-C233-F94D-A863-C1697F69D7DD}">
      <dgm:prSet/>
      <dgm:spPr/>
      <dgm:t>
        <a:bodyPr/>
        <a:lstStyle/>
        <a:p>
          <a:endParaRPr lang="tr-TR"/>
        </a:p>
      </dgm:t>
    </dgm:pt>
    <dgm:pt modelId="{7607C4FA-BF89-BE44-852B-6BC22F66DC83}">
      <dgm:prSet/>
      <dgm:spPr>
        <a:solidFill>
          <a:srgbClr val="CCFFCC">
            <a:alpha val="49804"/>
          </a:srgbClr>
        </a:solidFill>
      </dgm:spPr>
      <dgm:t>
        <a:bodyPr/>
        <a:lstStyle/>
        <a:p>
          <a:r>
            <a:rPr lang="tr-TR" dirty="0" smtClean="0"/>
            <a:t>Yeni Abone Bağlantıları  ve Açma Kapama İşlemleri</a:t>
          </a:r>
          <a:endParaRPr lang="tr-TR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2DAC3F54-72DD-6846-A5F2-EA0EB63DF7C7}" type="parTrans" cxnId="{09F73340-757B-8A4F-BA45-8F7D7BC662AB}">
      <dgm:prSet/>
      <dgm:spPr/>
      <dgm:t>
        <a:bodyPr/>
        <a:lstStyle/>
        <a:p>
          <a:endParaRPr lang="tr-TR"/>
        </a:p>
      </dgm:t>
    </dgm:pt>
    <dgm:pt modelId="{C27175F8-94CA-6240-AE2D-711F431AA18B}" type="sibTrans" cxnId="{09F73340-757B-8A4F-BA45-8F7D7BC662AB}">
      <dgm:prSet/>
      <dgm:spPr/>
      <dgm:t>
        <a:bodyPr/>
        <a:lstStyle/>
        <a:p>
          <a:endParaRPr lang="tr-TR"/>
        </a:p>
      </dgm:t>
    </dgm:pt>
    <dgm:pt modelId="{6C78BF55-6268-E84A-8E1C-CEB345C22BA7}">
      <dgm:prSet/>
      <dgm:spPr/>
      <dgm:t>
        <a:bodyPr/>
        <a:lstStyle/>
        <a:p>
          <a:r>
            <a:rPr lang="tr-TR" dirty="0" smtClean="0"/>
            <a:t>Şebeke</a:t>
          </a:r>
        </a:p>
        <a:p>
          <a:r>
            <a:rPr lang="tr-TR" dirty="0" smtClean="0"/>
            <a:t>Yenileme </a:t>
          </a:r>
        </a:p>
        <a:p>
          <a:r>
            <a:rPr lang="tr-TR" dirty="0" smtClean="0"/>
            <a:t>Hizmetleri</a:t>
          </a:r>
          <a:endParaRPr lang="tr-TR" dirty="0"/>
        </a:p>
      </dgm:t>
    </dgm:pt>
    <dgm:pt modelId="{D9346049-ACD5-0A45-B8A4-0A8A24BC5D1C}" type="sibTrans" cxnId="{D9FA4C89-56E2-7947-859F-D09B597BB31E}">
      <dgm:prSet/>
      <dgm:spPr/>
      <dgm:t>
        <a:bodyPr/>
        <a:lstStyle/>
        <a:p>
          <a:endParaRPr lang="tr-TR"/>
        </a:p>
      </dgm:t>
    </dgm:pt>
    <dgm:pt modelId="{18E8C187-ED09-8C45-8234-00EC79AF50B8}" type="parTrans" cxnId="{D9FA4C89-56E2-7947-859F-D09B597BB31E}">
      <dgm:prSet/>
      <dgm:spPr/>
      <dgm:t>
        <a:bodyPr/>
        <a:lstStyle/>
        <a:p>
          <a:endParaRPr lang="tr-TR"/>
        </a:p>
      </dgm:t>
    </dgm:pt>
    <dgm:pt modelId="{456E1A76-ECDF-5142-BE97-CC83796F5379}" type="pres">
      <dgm:prSet presAssocID="{F36D4244-21C9-D548-85B0-ED4D2176EBB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410C06C-812B-3745-9542-80D60BAAC533}" type="pres">
      <dgm:prSet presAssocID="{F36D4244-21C9-D548-85B0-ED4D2176EBB5}" presName="radial" presStyleCnt="0">
        <dgm:presLayoutVars>
          <dgm:animLvl val="ctr"/>
        </dgm:presLayoutVars>
      </dgm:prSet>
      <dgm:spPr/>
    </dgm:pt>
    <dgm:pt modelId="{E540C0F5-2745-AE45-A21D-8458D64F6119}" type="pres">
      <dgm:prSet presAssocID="{E2BAA009-F90E-314D-8AA1-90E014EC1588}" presName="centerShape" presStyleLbl="vennNode1" presStyleIdx="0" presStyleCnt="11"/>
      <dgm:spPr/>
      <dgm:t>
        <a:bodyPr/>
        <a:lstStyle/>
        <a:p>
          <a:endParaRPr lang="tr-TR"/>
        </a:p>
      </dgm:t>
    </dgm:pt>
    <dgm:pt modelId="{BC26AA08-BE06-D543-82CF-D9F8AC9C85A9}" type="pres">
      <dgm:prSet presAssocID="{905E6ECC-3EAC-4249-9B38-A1DA2DBFD50C}" presName="node" presStyleLbl="vennNode1" presStyleIdx="1" presStyleCnt="1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CD8A564-405D-D847-AA7C-95443ABCD850}" type="pres">
      <dgm:prSet presAssocID="{17CA3A66-2217-064F-9767-60C17AFD0BD6}" presName="node" presStyleLbl="vennNode1" presStyleIdx="2" presStyleCnt="1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72CBF51-0BC6-364B-B472-0BCCE925FDA3}" type="pres">
      <dgm:prSet presAssocID="{FA5C8FFE-20D0-F148-8883-6155CE39DAA9}" presName="node" presStyleLbl="vennNode1" presStyleIdx="3" presStyleCnt="11" custRadScaleRad="98442" custRadScaleInc="-209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D6239BD-9F92-E34F-BA58-A248F72B9781}" type="pres">
      <dgm:prSet presAssocID="{E6527012-07CF-A44D-82C2-A534DAB8983F}" presName="node" presStyleLbl="vennNode1" presStyleIdx="4" presStyleCnt="1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8AB7C81-7FE2-3747-A539-BAC807E19C3C}" type="pres">
      <dgm:prSet presAssocID="{FC38B5F3-EF5D-B947-92B7-55D03AEA650B}" presName="node" presStyleLbl="vennNode1" presStyleIdx="5" presStyleCnt="1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446200D-588C-FD4F-A04C-E78AE229F461}" type="pres">
      <dgm:prSet presAssocID="{6C78BF55-6268-E84A-8E1C-CEB345C22BA7}" presName="node" presStyleLbl="vennNode1" presStyleIdx="6" presStyleCnt="1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9483EEB-6D95-C743-8305-25FB8DD2F4C3}" type="pres">
      <dgm:prSet presAssocID="{6B33D6B6-A862-3149-B4C2-2B4861E0E58D}" presName="node" presStyleLbl="vennNode1" presStyleIdx="7" presStyleCnt="1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40F1B02-7962-CF42-B68E-78446D3CBE38}" type="pres">
      <dgm:prSet presAssocID="{D76E5DFB-35EC-A54F-837F-E1F5E4587602}" presName="node" presStyleLbl="vennNode1" presStyleIdx="8" presStyleCnt="1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BD43F89-D7ED-C849-ACB3-9A116250C2B9}" type="pres">
      <dgm:prSet presAssocID="{7607C4FA-BF89-BE44-852B-6BC22F66DC83}" presName="node" presStyleLbl="vennNode1" presStyleIdx="9" presStyleCnt="11" custRadScaleRad="99041" custRadScaleInc="196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9A617C6-D555-CC40-9C51-A9E52E0AE2C2}" type="pres">
      <dgm:prSet presAssocID="{8D7616DE-4EB5-BF42-B0D9-DBB8720DFE61}" presName="node" presStyleLbl="vennNode1" presStyleIdx="10" presStyleCnt="1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CA05FFC-43FB-FA46-8878-36728B71F2A8}" type="presOf" srcId="{6C78BF55-6268-E84A-8E1C-CEB345C22BA7}" destId="{6446200D-588C-FD4F-A04C-E78AE229F461}" srcOrd="0" destOrd="0" presId="urn:microsoft.com/office/officeart/2005/8/layout/radial3"/>
    <dgm:cxn modelId="{24B3CA9F-17E4-8B45-A373-B6D9AFE0FC60}" type="presOf" srcId="{17CA3A66-2217-064F-9767-60C17AFD0BD6}" destId="{6CD8A564-405D-D847-AA7C-95443ABCD850}" srcOrd="0" destOrd="0" presId="urn:microsoft.com/office/officeart/2005/8/layout/radial3"/>
    <dgm:cxn modelId="{4EFB43C7-A524-984F-86FB-F8A3DF764AB1}" srcId="{E2BAA009-F90E-314D-8AA1-90E014EC1588}" destId="{905E6ECC-3EAC-4249-9B38-A1DA2DBFD50C}" srcOrd="0" destOrd="0" parTransId="{F6EFA31E-B08C-9949-9763-63AC2970FADD}" sibTransId="{8AF2D2B0-A667-C143-BC66-720D61840234}"/>
    <dgm:cxn modelId="{7271E43E-91DC-5A49-9438-1B64C52DC71B}" srcId="{E2BAA009-F90E-314D-8AA1-90E014EC1588}" destId="{E6527012-07CF-A44D-82C2-A534DAB8983F}" srcOrd="3" destOrd="0" parTransId="{D720C787-53E9-2745-B12B-E21C21714F2B}" sibTransId="{54A4E00D-1555-EA41-A17C-09D241053036}"/>
    <dgm:cxn modelId="{9F5DA6AB-3C2C-E54C-89EC-06A45763601A}" srcId="{E2BAA009-F90E-314D-8AA1-90E014EC1588}" destId="{17CA3A66-2217-064F-9767-60C17AFD0BD6}" srcOrd="1" destOrd="0" parTransId="{3BE2F3BF-312F-1E43-9C66-2B767945883E}" sibTransId="{27E31829-B87B-BA4A-84DE-7265B17DD536}"/>
    <dgm:cxn modelId="{6B814F3F-9AEE-4149-BC6A-CE5C1A17FCDD}" srcId="{E2BAA009-F90E-314D-8AA1-90E014EC1588}" destId="{FC38B5F3-EF5D-B947-92B7-55D03AEA650B}" srcOrd="4" destOrd="0" parTransId="{8F05B3F0-78D1-2644-A008-CC0DC7893E91}" sibTransId="{CA8C6A91-7299-A747-8BE8-2315C06C4492}"/>
    <dgm:cxn modelId="{949A3F43-71BC-EB43-AA29-A1C98415E7CA}" srcId="{E2BAA009-F90E-314D-8AA1-90E014EC1588}" destId="{FA5C8FFE-20D0-F148-8883-6155CE39DAA9}" srcOrd="2" destOrd="0" parTransId="{6957074A-02A6-5B40-919B-435D76F0E87B}" sibTransId="{4E8BCAF3-DD54-4E4D-85B4-FAC622DE91F4}"/>
    <dgm:cxn modelId="{5DB00120-FB90-5B41-9523-50719F58D6DF}" type="presOf" srcId="{905E6ECC-3EAC-4249-9B38-A1DA2DBFD50C}" destId="{BC26AA08-BE06-D543-82CF-D9F8AC9C85A9}" srcOrd="0" destOrd="0" presId="urn:microsoft.com/office/officeart/2005/8/layout/radial3"/>
    <dgm:cxn modelId="{09F73340-757B-8A4F-BA45-8F7D7BC662AB}" srcId="{E2BAA009-F90E-314D-8AA1-90E014EC1588}" destId="{7607C4FA-BF89-BE44-852B-6BC22F66DC83}" srcOrd="8" destOrd="0" parTransId="{2DAC3F54-72DD-6846-A5F2-EA0EB63DF7C7}" sibTransId="{C27175F8-94CA-6240-AE2D-711F431AA18B}"/>
    <dgm:cxn modelId="{A7447C19-DA1B-E74B-860C-D10311ADBADA}" type="presOf" srcId="{E6527012-07CF-A44D-82C2-A534DAB8983F}" destId="{ED6239BD-9F92-E34F-BA58-A248F72B9781}" srcOrd="0" destOrd="0" presId="urn:microsoft.com/office/officeart/2005/8/layout/radial3"/>
    <dgm:cxn modelId="{96E73E3A-FE14-6D42-87E0-274C8908EAB5}" type="presOf" srcId="{6B33D6B6-A862-3149-B4C2-2B4861E0E58D}" destId="{E9483EEB-6D95-C743-8305-25FB8DD2F4C3}" srcOrd="0" destOrd="0" presId="urn:microsoft.com/office/officeart/2005/8/layout/radial3"/>
    <dgm:cxn modelId="{585B9539-867E-C147-807C-6D58D64FC35F}" srcId="{F36D4244-21C9-D548-85B0-ED4D2176EBB5}" destId="{E2BAA009-F90E-314D-8AA1-90E014EC1588}" srcOrd="0" destOrd="0" parTransId="{12D59011-B5EA-4B4A-882C-F579FB048212}" sibTransId="{294AF52B-6E0E-D74B-8214-C7AAE3E86CC1}"/>
    <dgm:cxn modelId="{707D2965-5F79-1E48-B8A1-C38D339CB0ED}" srcId="{E2BAA009-F90E-314D-8AA1-90E014EC1588}" destId="{6B33D6B6-A862-3149-B4C2-2B4861E0E58D}" srcOrd="6" destOrd="0" parTransId="{B50353CD-494B-3F46-AB72-429ADC156286}" sibTransId="{74E24036-B300-3E44-84BF-96003A2D13CD}"/>
    <dgm:cxn modelId="{D432B8AE-C233-F94D-A863-C1697F69D7DD}" srcId="{E2BAA009-F90E-314D-8AA1-90E014EC1588}" destId="{D76E5DFB-35EC-A54F-837F-E1F5E4587602}" srcOrd="7" destOrd="0" parTransId="{8BB8D6DF-16B8-8C4E-A1B1-BC730BD4B647}" sibTransId="{C7378EE7-284E-EB40-929E-05F511B10F29}"/>
    <dgm:cxn modelId="{82277140-21B5-6346-BC10-4D49C2175034}" type="presOf" srcId="{F36D4244-21C9-D548-85B0-ED4D2176EBB5}" destId="{456E1A76-ECDF-5142-BE97-CC83796F5379}" srcOrd="0" destOrd="0" presId="urn:microsoft.com/office/officeart/2005/8/layout/radial3"/>
    <dgm:cxn modelId="{5164FAAF-592F-1441-BD6E-73F101209281}" srcId="{E2BAA009-F90E-314D-8AA1-90E014EC1588}" destId="{8D7616DE-4EB5-BF42-B0D9-DBB8720DFE61}" srcOrd="9" destOrd="0" parTransId="{DA3A4697-3904-B84D-AE28-EAA62A8D6AE0}" sibTransId="{BE4B49C9-ABFE-9142-A868-CBA4F0F08F66}"/>
    <dgm:cxn modelId="{1A410D3A-8D4F-5A4F-A132-F0DD2425D4F6}" type="presOf" srcId="{FC38B5F3-EF5D-B947-92B7-55D03AEA650B}" destId="{A8AB7C81-7FE2-3747-A539-BAC807E19C3C}" srcOrd="0" destOrd="0" presId="urn:microsoft.com/office/officeart/2005/8/layout/radial3"/>
    <dgm:cxn modelId="{C6DA2405-248B-EC44-A47A-8D8CB3A5776E}" type="presOf" srcId="{8D7616DE-4EB5-BF42-B0D9-DBB8720DFE61}" destId="{09A617C6-D555-CC40-9C51-A9E52E0AE2C2}" srcOrd="0" destOrd="0" presId="urn:microsoft.com/office/officeart/2005/8/layout/radial3"/>
    <dgm:cxn modelId="{A4ABBDE2-76E5-6D41-A296-8081FE478057}" type="presOf" srcId="{7607C4FA-BF89-BE44-852B-6BC22F66DC83}" destId="{2BD43F89-D7ED-C849-ACB3-9A116250C2B9}" srcOrd="0" destOrd="0" presId="urn:microsoft.com/office/officeart/2005/8/layout/radial3"/>
    <dgm:cxn modelId="{CD1ABA11-A1D2-A44E-9347-E64246B66638}" type="presOf" srcId="{FA5C8FFE-20D0-F148-8883-6155CE39DAA9}" destId="{172CBF51-0BC6-364B-B472-0BCCE925FDA3}" srcOrd="0" destOrd="0" presId="urn:microsoft.com/office/officeart/2005/8/layout/radial3"/>
    <dgm:cxn modelId="{59DD6D25-5B17-5540-BC04-8A8F686C30AA}" type="presOf" srcId="{D76E5DFB-35EC-A54F-837F-E1F5E4587602}" destId="{640F1B02-7962-CF42-B68E-78446D3CBE38}" srcOrd="0" destOrd="0" presId="urn:microsoft.com/office/officeart/2005/8/layout/radial3"/>
    <dgm:cxn modelId="{4D6482AD-E04B-3542-A856-8529B33D32B4}" type="presOf" srcId="{E2BAA009-F90E-314D-8AA1-90E014EC1588}" destId="{E540C0F5-2745-AE45-A21D-8458D64F6119}" srcOrd="0" destOrd="0" presId="urn:microsoft.com/office/officeart/2005/8/layout/radial3"/>
    <dgm:cxn modelId="{D9FA4C89-56E2-7947-859F-D09B597BB31E}" srcId="{E2BAA009-F90E-314D-8AA1-90E014EC1588}" destId="{6C78BF55-6268-E84A-8E1C-CEB345C22BA7}" srcOrd="5" destOrd="0" parTransId="{18E8C187-ED09-8C45-8234-00EC79AF50B8}" sibTransId="{D9346049-ACD5-0A45-B8A4-0A8A24BC5D1C}"/>
    <dgm:cxn modelId="{5B068BDD-F649-C841-924C-01E57F5F7E0B}" type="presParOf" srcId="{456E1A76-ECDF-5142-BE97-CC83796F5379}" destId="{4410C06C-812B-3745-9542-80D60BAAC533}" srcOrd="0" destOrd="0" presId="urn:microsoft.com/office/officeart/2005/8/layout/radial3"/>
    <dgm:cxn modelId="{93F75902-866D-554E-8B67-217831D396D5}" type="presParOf" srcId="{4410C06C-812B-3745-9542-80D60BAAC533}" destId="{E540C0F5-2745-AE45-A21D-8458D64F6119}" srcOrd="0" destOrd="0" presId="urn:microsoft.com/office/officeart/2005/8/layout/radial3"/>
    <dgm:cxn modelId="{A365DBED-9614-DA46-A44E-E91651F9ED89}" type="presParOf" srcId="{4410C06C-812B-3745-9542-80D60BAAC533}" destId="{BC26AA08-BE06-D543-82CF-D9F8AC9C85A9}" srcOrd="1" destOrd="0" presId="urn:microsoft.com/office/officeart/2005/8/layout/radial3"/>
    <dgm:cxn modelId="{5CAF19F6-0F4B-3842-A718-78F2B64038D0}" type="presParOf" srcId="{4410C06C-812B-3745-9542-80D60BAAC533}" destId="{6CD8A564-405D-D847-AA7C-95443ABCD850}" srcOrd="2" destOrd="0" presId="urn:microsoft.com/office/officeart/2005/8/layout/radial3"/>
    <dgm:cxn modelId="{B43936EC-2D74-EB4F-B07B-8180460B1C48}" type="presParOf" srcId="{4410C06C-812B-3745-9542-80D60BAAC533}" destId="{172CBF51-0BC6-364B-B472-0BCCE925FDA3}" srcOrd="3" destOrd="0" presId="urn:microsoft.com/office/officeart/2005/8/layout/radial3"/>
    <dgm:cxn modelId="{C15C4FF2-EB22-DF42-9879-4F8D575B0C8D}" type="presParOf" srcId="{4410C06C-812B-3745-9542-80D60BAAC533}" destId="{ED6239BD-9F92-E34F-BA58-A248F72B9781}" srcOrd="4" destOrd="0" presId="urn:microsoft.com/office/officeart/2005/8/layout/radial3"/>
    <dgm:cxn modelId="{B65236DB-59B0-2541-BB56-48EAB5340E5B}" type="presParOf" srcId="{4410C06C-812B-3745-9542-80D60BAAC533}" destId="{A8AB7C81-7FE2-3747-A539-BAC807E19C3C}" srcOrd="5" destOrd="0" presId="urn:microsoft.com/office/officeart/2005/8/layout/radial3"/>
    <dgm:cxn modelId="{FCB0AF0D-191F-AB40-A6B1-7922ED7A7B89}" type="presParOf" srcId="{4410C06C-812B-3745-9542-80D60BAAC533}" destId="{6446200D-588C-FD4F-A04C-E78AE229F461}" srcOrd="6" destOrd="0" presId="urn:microsoft.com/office/officeart/2005/8/layout/radial3"/>
    <dgm:cxn modelId="{377CF291-D4DE-C240-A9B2-34F23B9A1E68}" type="presParOf" srcId="{4410C06C-812B-3745-9542-80D60BAAC533}" destId="{E9483EEB-6D95-C743-8305-25FB8DD2F4C3}" srcOrd="7" destOrd="0" presId="urn:microsoft.com/office/officeart/2005/8/layout/radial3"/>
    <dgm:cxn modelId="{860D7E20-08DC-964E-9317-070C75E9F4C9}" type="presParOf" srcId="{4410C06C-812B-3745-9542-80D60BAAC533}" destId="{640F1B02-7962-CF42-B68E-78446D3CBE38}" srcOrd="8" destOrd="0" presId="urn:microsoft.com/office/officeart/2005/8/layout/radial3"/>
    <dgm:cxn modelId="{1AB842FA-DB8E-B049-AFDF-2DAE3894898A}" type="presParOf" srcId="{4410C06C-812B-3745-9542-80D60BAAC533}" destId="{2BD43F89-D7ED-C849-ACB3-9A116250C2B9}" srcOrd="9" destOrd="0" presId="urn:microsoft.com/office/officeart/2005/8/layout/radial3"/>
    <dgm:cxn modelId="{7C2430FB-6E91-744D-B6E8-4B42D1169A91}" type="presParOf" srcId="{4410C06C-812B-3745-9542-80D60BAAC533}" destId="{09A617C6-D555-CC40-9C51-A9E52E0AE2C2}" srcOrd="10" destOrd="0" presId="urn:microsoft.com/office/officeart/2005/8/layout/radial3"/>
  </dgm:cxnLst>
  <dgm:bg>
    <a:solidFill>
      <a:schemeClr val="accent2">
        <a:lumMod val="60000"/>
        <a:lumOff val="40000"/>
      </a:schemeClr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D85EACD-008C-AF4D-A587-B0833DBA476D}" type="doc">
      <dgm:prSet loTypeId="urn:microsoft.com/office/officeart/2005/8/layout/radial3" loCatId="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1D5635F0-78F1-6841-80F5-042616D7DE33}">
      <dgm:prSet phldrT="[Text]"/>
      <dgm:spPr/>
      <dgm:t>
        <a:bodyPr/>
        <a:lstStyle/>
        <a:p>
          <a:r>
            <a:rPr lang="tr-TR" dirty="0" err="1" smtClean="0"/>
            <a:t>Epanet</a:t>
          </a:r>
          <a:endParaRPr lang="tr-TR" dirty="0"/>
        </a:p>
      </dgm:t>
    </dgm:pt>
    <dgm:pt modelId="{68E901BF-75FE-8548-B659-E65D32A21D48}" type="parTrans" cxnId="{DFC7E6AF-00A7-B94F-80C5-4E29DDA62C90}">
      <dgm:prSet/>
      <dgm:spPr/>
      <dgm:t>
        <a:bodyPr/>
        <a:lstStyle/>
        <a:p>
          <a:endParaRPr lang="tr-TR"/>
        </a:p>
      </dgm:t>
    </dgm:pt>
    <dgm:pt modelId="{84AD7CF1-B22A-0540-8ADC-E70450F25EE5}" type="sibTrans" cxnId="{DFC7E6AF-00A7-B94F-80C5-4E29DDA62C90}">
      <dgm:prSet/>
      <dgm:spPr/>
      <dgm:t>
        <a:bodyPr/>
        <a:lstStyle/>
        <a:p>
          <a:endParaRPr lang="tr-TR"/>
        </a:p>
      </dgm:t>
    </dgm:pt>
    <dgm:pt modelId="{C7A47699-7F63-F543-8D83-8CCF8B83F37E}">
      <dgm:prSet phldrT="[Text]"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dirty="0" smtClean="0"/>
            <a:t>Hidrolik Modelleme</a:t>
          </a:r>
          <a:endParaRPr lang="tr-TR" dirty="0"/>
        </a:p>
      </dgm:t>
    </dgm:pt>
    <dgm:pt modelId="{40BAA0D4-1D9B-EE4C-A195-D3D32B5B36A5}" type="parTrans" cxnId="{BDAEDDF7-8C86-8D46-9A30-8655C7515BC4}">
      <dgm:prSet/>
      <dgm:spPr/>
      <dgm:t>
        <a:bodyPr/>
        <a:lstStyle/>
        <a:p>
          <a:endParaRPr lang="tr-TR"/>
        </a:p>
      </dgm:t>
    </dgm:pt>
    <dgm:pt modelId="{7C2F43E0-0743-FE4B-AF92-FB7948E33043}" type="sibTrans" cxnId="{BDAEDDF7-8C86-8D46-9A30-8655C7515BC4}">
      <dgm:prSet/>
      <dgm:spPr/>
      <dgm:t>
        <a:bodyPr/>
        <a:lstStyle/>
        <a:p>
          <a:endParaRPr lang="tr-TR"/>
        </a:p>
      </dgm:t>
    </dgm:pt>
    <dgm:pt modelId="{82A9AB19-E8A9-6E4D-9C4C-EFED66FA9145}">
      <dgm:prSet phldrT="[Text]"/>
      <dgm:spPr/>
      <dgm:t>
        <a:bodyPr/>
        <a:lstStyle/>
        <a:p>
          <a:r>
            <a:rPr lang="tr-TR" dirty="0" smtClean="0"/>
            <a:t>Kalite Simülasyonu</a:t>
          </a:r>
          <a:endParaRPr lang="tr-TR" dirty="0"/>
        </a:p>
      </dgm:t>
    </dgm:pt>
    <dgm:pt modelId="{FA590F26-39A5-1241-BF1C-B1A76B5D0C52}" type="parTrans" cxnId="{FCED23E0-9C18-5E4D-8942-DCB7418AF3BB}">
      <dgm:prSet/>
      <dgm:spPr/>
      <dgm:t>
        <a:bodyPr/>
        <a:lstStyle/>
        <a:p>
          <a:endParaRPr lang="tr-TR"/>
        </a:p>
      </dgm:t>
    </dgm:pt>
    <dgm:pt modelId="{B4DAD870-D046-3C4A-90EA-20C405222ED7}" type="sibTrans" cxnId="{FCED23E0-9C18-5E4D-8942-DCB7418AF3BB}">
      <dgm:prSet/>
      <dgm:spPr/>
      <dgm:t>
        <a:bodyPr/>
        <a:lstStyle/>
        <a:p>
          <a:endParaRPr lang="tr-TR"/>
        </a:p>
      </dgm:t>
    </dgm:pt>
    <dgm:pt modelId="{14162C8E-29AC-2140-A786-0D58FEA53D50}">
      <dgm:prSet phldrT="[Text]"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dirty="0" smtClean="0"/>
            <a:t>Basınç Simülasyonu</a:t>
          </a:r>
          <a:endParaRPr lang="tr-TR" dirty="0"/>
        </a:p>
      </dgm:t>
    </dgm:pt>
    <dgm:pt modelId="{43DBB1A8-1EF5-0C40-9AFF-A6DDEB9EE189}" type="parTrans" cxnId="{0B5988FE-C8BF-754B-9968-F575DCA2FA65}">
      <dgm:prSet/>
      <dgm:spPr/>
      <dgm:t>
        <a:bodyPr/>
        <a:lstStyle/>
        <a:p>
          <a:endParaRPr lang="tr-TR"/>
        </a:p>
      </dgm:t>
    </dgm:pt>
    <dgm:pt modelId="{411437B2-01B5-E842-B665-CE5D06CAB6E9}" type="sibTrans" cxnId="{0B5988FE-C8BF-754B-9968-F575DCA2FA65}">
      <dgm:prSet/>
      <dgm:spPr/>
      <dgm:t>
        <a:bodyPr/>
        <a:lstStyle/>
        <a:p>
          <a:endParaRPr lang="tr-TR"/>
        </a:p>
      </dgm:t>
    </dgm:pt>
    <dgm:pt modelId="{4E7AF02C-2D16-AC45-BBA1-E61E34CC4B4E}">
      <dgm:prSet phldrT="[Text]"/>
      <dgm:spPr/>
      <dgm:t>
        <a:bodyPr/>
        <a:lstStyle/>
        <a:p>
          <a:r>
            <a:rPr lang="tr-TR" dirty="0" smtClean="0"/>
            <a:t>Enerji Tüketim Simülasyonu</a:t>
          </a:r>
          <a:endParaRPr lang="tr-TR" dirty="0"/>
        </a:p>
      </dgm:t>
    </dgm:pt>
    <dgm:pt modelId="{0276445F-C379-6041-9DF7-8C75D590DAEF}" type="parTrans" cxnId="{3688E4DB-4765-E54D-83AA-7370D4E0F01F}">
      <dgm:prSet/>
      <dgm:spPr/>
      <dgm:t>
        <a:bodyPr/>
        <a:lstStyle/>
        <a:p>
          <a:endParaRPr lang="tr-TR"/>
        </a:p>
      </dgm:t>
    </dgm:pt>
    <dgm:pt modelId="{3AC840E2-3227-DD41-9C85-C6F9B42C76C2}" type="sibTrans" cxnId="{3688E4DB-4765-E54D-83AA-7370D4E0F01F}">
      <dgm:prSet/>
      <dgm:spPr/>
      <dgm:t>
        <a:bodyPr/>
        <a:lstStyle/>
        <a:p>
          <a:endParaRPr lang="tr-TR"/>
        </a:p>
      </dgm:t>
    </dgm:pt>
    <dgm:pt modelId="{47048176-C64D-5443-B05A-1F2EF84347E1}" type="pres">
      <dgm:prSet presAssocID="{DD85EACD-008C-AF4D-A587-B0833DBA476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A438F85-6FD9-234B-9939-33B3A039597A}" type="pres">
      <dgm:prSet presAssocID="{DD85EACD-008C-AF4D-A587-B0833DBA476D}" presName="radial" presStyleCnt="0">
        <dgm:presLayoutVars>
          <dgm:animLvl val="ctr"/>
        </dgm:presLayoutVars>
      </dgm:prSet>
      <dgm:spPr/>
    </dgm:pt>
    <dgm:pt modelId="{5B0D0D2F-F130-CD41-8FF6-63321DAA4538}" type="pres">
      <dgm:prSet presAssocID="{1D5635F0-78F1-6841-80F5-042616D7DE33}" presName="centerShape" presStyleLbl="vennNode1" presStyleIdx="0" presStyleCnt="5"/>
      <dgm:spPr/>
      <dgm:t>
        <a:bodyPr/>
        <a:lstStyle/>
        <a:p>
          <a:endParaRPr lang="en-US"/>
        </a:p>
      </dgm:t>
    </dgm:pt>
    <dgm:pt modelId="{3922790A-668D-8E4A-9EA2-B3CB9DF82335}" type="pres">
      <dgm:prSet presAssocID="{C7A47699-7F63-F543-8D83-8CCF8B83F37E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F9370D-FA6F-454D-B7E0-CDFE804A8CC5}" type="pres">
      <dgm:prSet presAssocID="{82A9AB19-E8A9-6E4D-9C4C-EFED66FA9145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B5C6DFD-2856-794F-B084-668867663B6F}" type="pres">
      <dgm:prSet presAssocID="{14162C8E-29AC-2140-A786-0D58FEA53D50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587979D-9BED-A54D-8C17-C98C61A0B5F1}" type="pres">
      <dgm:prSet presAssocID="{4E7AF02C-2D16-AC45-BBA1-E61E34CC4B4E}" presName="node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E859761-7D2E-7145-9BF2-638CFD086B70}" type="presOf" srcId="{C7A47699-7F63-F543-8D83-8CCF8B83F37E}" destId="{3922790A-668D-8E4A-9EA2-B3CB9DF82335}" srcOrd="0" destOrd="0" presId="urn:microsoft.com/office/officeart/2005/8/layout/radial3"/>
    <dgm:cxn modelId="{61E0A2F1-CFF5-FE46-99AA-302EA66FBD32}" type="presOf" srcId="{1D5635F0-78F1-6841-80F5-042616D7DE33}" destId="{5B0D0D2F-F130-CD41-8FF6-63321DAA4538}" srcOrd="0" destOrd="0" presId="urn:microsoft.com/office/officeart/2005/8/layout/radial3"/>
    <dgm:cxn modelId="{8B6CDCBE-7504-CD4E-895D-5AB34EDA383D}" type="presOf" srcId="{4E7AF02C-2D16-AC45-BBA1-E61E34CC4B4E}" destId="{9587979D-9BED-A54D-8C17-C98C61A0B5F1}" srcOrd="0" destOrd="0" presId="urn:microsoft.com/office/officeart/2005/8/layout/radial3"/>
    <dgm:cxn modelId="{0B5988FE-C8BF-754B-9968-F575DCA2FA65}" srcId="{1D5635F0-78F1-6841-80F5-042616D7DE33}" destId="{14162C8E-29AC-2140-A786-0D58FEA53D50}" srcOrd="2" destOrd="0" parTransId="{43DBB1A8-1EF5-0C40-9AFF-A6DDEB9EE189}" sibTransId="{411437B2-01B5-E842-B665-CE5D06CAB6E9}"/>
    <dgm:cxn modelId="{3688E4DB-4765-E54D-83AA-7370D4E0F01F}" srcId="{1D5635F0-78F1-6841-80F5-042616D7DE33}" destId="{4E7AF02C-2D16-AC45-BBA1-E61E34CC4B4E}" srcOrd="3" destOrd="0" parTransId="{0276445F-C379-6041-9DF7-8C75D590DAEF}" sibTransId="{3AC840E2-3227-DD41-9C85-C6F9B42C76C2}"/>
    <dgm:cxn modelId="{B43EC5B1-2932-7A4A-8075-465E785F0A2F}" type="presOf" srcId="{82A9AB19-E8A9-6E4D-9C4C-EFED66FA9145}" destId="{5BF9370D-FA6F-454D-B7E0-CDFE804A8CC5}" srcOrd="0" destOrd="0" presId="urn:microsoft.com/office/officeart/2005/8/layout/radial3"/>
    <dgm:cxn modelId="{DFC7E6AF-00A7-B94F-80C5-4E29DDA62C90}" srcId="{DD85EACD-008C-AF4D-A587-B0833DBA476D}" destId="{1D5635F0-78F1-6841-80F5-042616D7DE33}" srcOrd="0" destOrd="0" parTransId="{68E901BF-75FE-8548-B659-E65D32A21D48}" sibTransId="{84AD7CF1-B22A-0540-8ADC-E70450F25EE5}"/>
    <dgm:cxn modelId="{BDAEDDF7-8C86-8D46-9A30-8655C7515BC4}" srcId="{1D5635F0-78F1-6841-80F5-042616D7DE33}" destId="{C7A47699-7F63-F543-8D83-8CCF8B83F37E}" srcOrd="0" destOrd="0" parTransId="{40BAA0D4-1D9B-EE4C-A195-D3D32B5B36A5}" sibTransId="{7C2F43E0-0743-FE4B-AF92-FB7948E33043}"/>
    <dgm:cxn modelId="{075579BD-A6BF-9340-A022-088FF9525210}" type="presOf" srcId="{DD85EACD-008C-AF4D-A587-B0833DBA476D}" destId="{47048176-C64D-5443-B05A-1F2EF84347E1}" srcOrd="0" destOrd="0" presId="urn:microsoft.com/office/officeart/2005/8/layout/radial3"/>
    <dgm:cxn modelId="{FCED23E0-9C18-5E4D-8942-DCB7418AF3BB}" srcId="{1D5635F0-78F1-6841-80F5-042616D7DE33}" destId="{82A9AB19-E8A9-6E4D-9C4C-EFED66FA9145}" srcOrd="1" destOrd="0" parTransId="{FA590F26-39A5-1241-BF1C-B1A76B5D0C52}" sibTransId="{B4DAD870-D046-3C4A-90EA-20C405222ED7}"/>
    <dgm:cxn modelId="{5F1B4C04-80BF-B64A-89AC-23385AE62BB4}" type="presOf" srcId="{14162C8E-29AC-2140-A786-0D58FEA53D50}" destId="{AB5C6DFD-2856-794F-B084-668867663B6F}" srcOrd="0" destOrd="0" presId="urn:microsoft.com/office/officeart/2005/8/layout/radial3"/>
    <dgm:cxn modelId="{DBE6D10A-7FF7-D74A-921C-276C7714C195}" type="presParOf" srcId="{47048176-C64D-5443-B05A-1F2EF84347E1}" destId="{8A438F85-6FD9-234B-9939-33B3A039597A}" srcOrd="0" destOrd="0" presId="urn:microsoft.com/office/officeart/2005/8/layout/radial3"/>
    <dgm:cxn modelId="{B771C9E6-DC6F-004A-A9F9-684AEA5650D9}" type="presParOf" srcId="{8A438F85-6FD9-234B-9939-33B3A039597A}" destId="{5B0D0D2F-F130-CD41-8FF6-63321DAA4538}" srcOrd="0" destOrd="0" presId="urn:microsoft.com/office/officeart/2005/8/layout/radial3"/>
    <dgm:cxn modelId="{C6CFF90A-A6B0-0246-AF39-BD30C9F3745F}" type="presParOf" srcId="{8A438F85-6FD9-234B-9939-33B3A039597A}" destId="{3922790A-668D-8E4A-9EA2-B3CB9DF82335}" srcOrd="1" destOrd="0" presId="urn:microsoft.com/office/officeart/2005/8/layout/radial3"/>
    <dgm:cxn modelId="{E985CC16-23C3-EE41-A63F-CF5854CB1F14}" type="presParOf" srcId="{8A438F85-6FD9-234B-9939-33B3A039597A}" destId="{5BF9370D-FA6F-454D-B7E0-CDFE804A8CC5}" srcOrd="2" destOrd="0" presId="urn:microsoft.com/office/officeart/2005/8/layout/radial3"/>
    <dgm:cxn modelId="{49FE544F-5833-B24D-9181-769D7C6BF4F6}" type="presParOf" srcId="{8A438F85-6FD9-234B-9939-33B3A039597A}" destId="{AB5C6DFD-2856-794F-B084-668867663B6F}" srcOrd="3" destOrd="0" presId="urn:microsoft.com/office/officeart/2005/8/layout/radial3"/>
    <dgm:cxn modelId="{71644264-5924-BA46-9663-0A351D54F29F}" type="presParOf" srcId="{8A438F85-6FD9-234B-9939-33B3A039597A}" destId="{9587979D-9BED-A54D-8C17-C98C61A0B5F1}" srcOrd="4" destOrd="0" presId="urn:microsoft.com/office/officeart/2005/8/layout/radial3"/>
  </dgm:cxnLst>
  <dgm:bg>
    <a:solidFill>
      <a:schemeClr val="accent2">
        <a:lumMod val="60000"/>
        <a:lumOff val="4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998DB26-11D4-43D3-8198-9DF975D5ACD3}" type="doc">
      <dgm:prSet loTypeId="urn:microsoft.com/office/officeart/2005/8/layout/radial3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FEB55C6F-5D19-4BA0-93E5-E0F343F6C942}">
      <dgm:prSet phldrT="[Metin]" custT="1"/>
      <dgm:spPr/>
      <dgm:t>
        <a:bodyPr/>
        <a:lstStyle/>
        <a:p>
          <a:r>
            <a:rPr lang="tr-TR" sz="2800" dirty="0" smtClean="0"/>
            <a:t>ABONE HİZMETLERİ</a:t>
          </a:r>
        </a:p>
        <a:p>
          <a:r>
            <a:rPr lang="tr-TR" sz="4000" dirty="0" smtClean="0">
              <a:solidFill>
                <a:srgbClr val="3366FF"/>
              </a:solidFill>
              <a:latin typeface="Comic Sans MS"/>
              <a:cs typeface="Comic Sans MS"/>
            </a:rPr>
            <a:t>ES</a:t>
          </a:r>
          <a:r>
            <a:rPr lang="tr-TR" sz="4000" dirty="0" smtClean="0">
              <a:latin typeface="Comic Sans MS"/>
              <a:cs typeface="Comic Sans MS"/>
            </a:rPr>
            <a:t>DAH</a:t>
          </a:r>
          <a:endParaRPr lang="en-US" sz="4000" dirty="0">
            <a:latin typeface="Comic Sans MS"/>
            <a:cs typeface="Comic Sans MS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68E767EB-CFF4-487B-9A48-8F2BD4380556}" type="parTrans" cxnId="{D7507E2F-7FB5-42AB-953D-0E46D017E920}">
      <dgm:prSet/>
      <dgm:spPr/>
      <dgm:t>
        <a:bodyPr/>
        <a:lstStyle/>
        <a:p>
          <a:endParaRPr lang="en-US"/>
        </a:p>
      </dgm:t>
    </dgm:pt>
    <dgm:pt modelId="{96E82CA6-1761-4C06-A562-079C7F1778B5}" type="sibTrans" cxnId="{D7507E2F-7FB5-42AB-953D-0E46D017E920}">
      <dgm:prSet/>
      <dgm:spPr/>
      <dgm:t>
        <a:bodyPr/>
        <a:lstStyle/>
        <a:p>
          <a:endParaRPr lang="en-US"/>
        </a:p>
      </dgm:t>
    </dgm:pt>
    <dgm:pt modelId="{9BDCDF5D-AD40-4062-BD9D-88CF068F5094}">
      <dgm:prSet phldrT="[Metin]" custT="1"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sz="1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Abone Bilgileri  ve İstatistiklerin Bilgi Kütüğü Güncelleme ve Bakım Hizmetleri  </a:t>
          </a:r>
          <a:endParaRPr lang="en-US" sz="12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ACBE8F6E-805A-4ECB-B4FB-A1DFB6B48DDC}" type="parTrans" cxnId="{84A26ADA-8C18-4F61-9E18-F02C08D165E5}">
      <dgm:prSet/>
      <dgm:spPr/>
      <dgm:t>
        <a:bodyPr/>
        <a:lstStyle/>
        <a:p>
          <a:endParaRPr lang="en-US"/>
        </a:p>
      </dgm:t>
    </dgm:pt>
    <dgm:pt modelId="{B5269802-63D8-42EC-BD28-492E225E7332}" type="sibTrans" cxnId="{84A26ADA-8C18-4F61-9E18-F02C08D165E5}">
      <dgm:prSet/>
      <dgm:spPr/>
      <dgm:t>
        <a:bodyPr/>
        <a:lstStyle/>
        <a:p>
          <a:endParaRPr lang="en-US"/>
        </a:p>
      </dgm:t>
    </dgm:pt>
    <dgm:pt modelId="{A885661E-4479-4437-A0AE-3C699DE5ABB0}">
      <dgm:prSet custT="1"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sz="16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Sayaç Okuma Hizmetleri</a:t>
          </a:r>
          <a:endParaRPr lang="en-US" sz="1600" b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807C0F-95CE-46C6-902E-457D6B826679}" type="parTrans" cxnId="{DF77122B-BCFE-4CFF-951E-51E009E52AF4}">
      <dgm:prSet/>
      <dgm:spPr/>
      <dgm:t>
        <a:bodyPr/>
        <a:lstStyle/>
        <a:p>
          <a:endParaRPr lang="en-US"/>
        </a:p>
      </dgm:t>
    </dgm:pt>
    <dgm:pt modelId="{19081906-0CF7-439D-AAAC-0FAFDFF9114D}" type="sibTrans" cxnId="{DF77122B-BCFE-4CFF-951E-51E009E52AF4}">
      <dgm:prSet/>
      <dgm:spPr/>
      <dgm:t>
        <a:bodyPr/>
        <a:lstStyle/>
        <a:p>
          <a:endParaRPr lang="en-US"/>
        </a:p>
      </dgm:t>
    </dgm:pt>
    <dgm:pt modelId="{A6C006D0-F2ED-4FA8-B46D-3A2D51D86246}">
      <dgm:prSet custT="1"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sz="14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Sayaç ve  </a:t>
          </a:r>
          <a:r>
            <a:rPr lang="tr-TR" sz="1400" b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İndex</a:t>
          </a:r>
          <a:r>
            <a:rPr lang="tr-TR" sz="14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Bilgi Takibi ve Depolama</a:t>
          </a:r>
          <a:endParaRPr lang="en-US" sz="1400" b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file"/>
          </dgm14:cNvPr>
        </a:ext>
      </dgm:extLst>
    </dgm:pt>
    <dgm:pt modelId="{F8A01899-6482-48C0-94D6-0B83AD68DCE3}" type="parTrans" cxnId="{A66B805C-485B-4082-B9C1-C9F3BD47DCD3}">
      <dgm:prSet/>
      <dgm:spPr/>
      <dgm:t>
        <a:bodyPr/>
        <a:lstStyle/>
        <a:p>
          <a:endParaRPr lang="en-US"/>
        </a:p>
      </dgm:t>
    </dgm:pt>
    <dgm:pt modelId="{9B97E88A-8ACE-4620-BC43-DAF874DF134D}" type="sibTrans" cxnId="{A66B805C-485B-4082-B9C1-C9F3BD47DCD3}">
      <dgm:prSet/>
      <dgm:spPr/>
      <dgm:t>
        <a:bodyPr/>
        <a:lstStyle/>
        <a:p>
          <a:endParaRPr lang="en-US"/>
        </a:p>
      </dgm:t>
    </dgm:pt>
    <dgm:pt modelId="{CC4D7B54-4736-42D2-8FC7-1DCD61797960}">
      <dgm:prSet custT="1"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Faturalama</a:t>
          </a:r>
          <a:endParaRPr lang="en-US" sz="16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2E2FFE-55F1-4166-A16B-F2F6CB356561}" type="parTrans" cxnId="{D6A6338E-CBC1-4E98-8FCE-5C822031265E}">
      <dgm:prSet/>
      <dgm:spPr/>
      <dgm:t>
        <a:bodyPr/>
        <a:lstStyle/>
        <a:p>
          <a:endParaRPr lang="en-US"/>
        </a:p>
      </dgm:t>
    </dgm:pt>
    <dgm:pt modelId="{85FD4AB1-FC37-4C81-821B-EE70BCFA52EA}" type="sibTrans" cxnId="{D6A6338E-CBC1-4E98-8FCE-5C822031265E}">
      <dgm:prSet/>
      <dgm:spPr/>
      <dgm:t>
        <a:bodyPr/>
        <a:lstStyle/>
        <a:p>
          <a:endParaRPr lang="en-US"/>
        </a:p>
      </dgm:t>
    </dgm:pt>
    <dgm:pt modelId="{0BFBE3EB-83E2-4869-ADC6-5E4D49FD8248}">
      <dgm:prSet custT="1"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Bildirimler</a:t>
          </a:r>
        </a:p>
        <a:p>
          <a:r>
            <a:rPr lang="tr-TR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Elden, SMS, E-Posta</a:t>
          </a:r>
          <a:endParaRPr lang="en-US" sz="16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574344E8-4C76-4C72-B903-483B4BF9FDC4}" type="parTrans" cxnId="{F68D09C1-90CD-4540-B00D-3C7A62B16244}">
      <dgm:prSet/>
      <dgm:spPr/>
      <dgm:t>
        <a:bodyPr/>
        <a:lstStyle/>
        <a:p>
          <a:endParaRPr lang="en-US"/>
        </a:p>
      </dgm:t>
    </dgm:pt>
    <dgm:pt modelId="{0AA115C2-180B-4560-A348-3F0670989903}" type="sibTrans" cxnId="{F68D09C1-90CD-4540-B00D-3C7A62B16244}">
      <dgm:prSet/>
      <dgm:spPr/>
      <dgm:t>
        <a:bodyPr/>
        <a:lstStyle/>
        <a:p>
          <a:endParaRPr lang="en-US"/>
        </a:p>
      </dgm:t>
    </dgm:pt>
    <dgm:pt modelId="{AAC12684-9B1D-48DF-9047-B7741B93D324}">
      <dgm:prSet custT="1"/>
      <dgm:spPr/>
      <dgm:t>
        <a:bodyPr/>
        <a:lstStyle/>
        <a:p>
          <a:r>
            <a:rPr lang="tr-TR" sz="14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Fatura İtirazlarını Sonuçlandırma</a:t>
          </a:r>
          <a:endParaRPr lang="en-US" sz="1400" b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A2AEF8C-326F-48E6-A7D5-FE6ACEFD1578}" type="parTrans" cxnId="{DC8D99E6-7AAB-4E1D-8DB3-81FC942A3E93}">
      <dgm:prSet/>
      <dgm:spPr/>
      <dgm:t>
        <a:bodyPr/>
        <a:lstStyle/>
        <a:p>
          <a:endParaRPr lang="en-US"/>
        </a:p>
      </dgm:t>
    </dgm:pt>
    <dgm:pt modelId="{5139B8E1-ED8E-4720-8BBA-F80E90491B07}" type="sibTrans" cxnId="{DC8D99E6-7AAB-4E1D-8DB3-81FC942A3E93}">
      <dgm:prSet/>
      <dgm:spPr/>
      <dgm:t>
        <a:bodyPr/>
        <a:lstStyle/>
        <a:p>
          <a:endParaRPr lang="en-US"/>
        </a:p>
      </dgm:t>
    </dgm:pt>
    <dgm:pt modelId="{41BAA6C0-0975-4170-A1C7-813A9E5A2236}">
      <dgm:prSet custT="1"/>
      <dgm:spPr/>
      <dgm:t>
        <a:bodyPr/>
        <a:lstStyle/>
        <a:p>
          <a:r>
            <a:rPr lang="tr-TR" sz="1800" dirty="0" smtClean="0"/>
            <a:t>İdare Adına Tahsilat</a:t>
          </a:r>
          <a:endParaRPr lang="en-US" sz="1800" dirty="0"/>
        </a:p>
      </dgm:t>
    </dgm:pt>
    <dgm:pt modelId="{86115168-5A47-4100-93D2-D07D297D8A5E}" type="parTrans" cxnId="{429F2A3B-0AFE-4AC6-A8D0-68D4E10004EF}">
      <dgm:prSet/>
      <dgm:spPr/>
      <dgm:t>
        <a:bodyPr/>
        <a:lstStyle/>
        <a:p>
          <a:endParaRPr lang="en-US"/>
        </a:p>
      </dgm:t>
    </dgm:pt>
    <dgm:pt modelId="{8C09A3D5-29A8-4071-B120-174D28414E7B}" type="sibTrans" cxnId="{429F2A3B-0AFE-4AC6-A8D0-68D4E10004EF}">
      <dgm:prSet/>
      <dgm:spPr/>
      <dgm:t>
        <a:bodyPr/>
        <a:lstStyle/>
        <a:p>
          <a:endParaRPr lang="en-US"/>
        </a:p>
      </dgm:t>
    </dgm:pt>
    <dgm:pt modelId="{5096DF57-ADE9-435A-B77D-736D6599A0DE}">
      <dgm:prSet custT="1"/>
      <dgm:spPr/>
      <dgm:t>
        <a:bodyPr/>
        <a:lstStyle/>
        <a:p>
          <a:r>
            <a:rPr lang="tr-TR" sz="1050" dirty="0" smtClean="0"/>
            <a:t>Vezneler , Banka-Talimatı , İnternet, Kredi Kart  üzerinden ödemelerin yapılmasının sağlanması</a:t>
          </a:r>
          <a:endParaRPr lang="en-US" sz="1050" dirty="0"/>
        </a:p>
      </dgm:t>
    </dgm:pt>
    <dgm:pt modelId="{09857A53-9316-4544-8CAD-6435FEBECC03}" type="parTrans" cxnId="{E7640C81-D8A1-43E5-B8E4-D89CD6CBC0E9}">
      <dgm:prSet/>
      <dgm:spPr/>
      <dgm:t>
        <a:bodyPr/>
        <a:lstStyle/>
        <a:p>
          <a:endParaRPr lang="en-US"/>
        </a:p>
      </dgm:t>
    </dgm:pt>
    <dgm:pt modelId="{6D244079-E5CD-42F9-96EB-D44BFC16E9DB}" type="sibTrans" cxnId="{E7640C81-D8A1-43E5-B8E4-D89CD6CBC0E9}">
      <dgm:prSet/>
      <dgm:spPr/>
      <dgm:t>
        <a:bodyPr/>
        <a:lstStyle/>
        <a:p>
          <a:endParaRPr lang="en-US"/>
        </a:p>
      </dgm:t>
    </dgm:pt>
    <dgm:pt modelId="{EBB2BF51-9E86-4470-86D8-14E3D0A5C244}">
      <dgm:prSet custT="1"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sz="1800" dirty="0" smtClean="0"/>
            <a:t> </a:t>
          </a:r>
          <a:r>
            <a:rPr lang="tr-TR" sz="1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Borç Yönetimi</a:t>
          </a:r>
          <a:endParaRPr lang="en-US" sz="18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E0A06614-0BFF-4FCC-B96B-D31FF3D98028}" type="parTrans" cxnId="{6811AAD3-B5B1-4855-8DE0-38582FA70515}">
      <dgm:prSet/>
      <dgm:spPr/>
      <dgm:t>
        <a:bodyPr/>
        <a:lstStyle/>
        <a:p>
          <a:endParaRPr lang="en-US"/>
        </a:p>
      </dgm:t>
    </dgm:pt>
    <dgm:pt modelId="{7FED8948-D764-4DE2-9678-1D8BDE08F27B}" type="sibTrans" cxnId="{6811AAD3-B5B1-4855-8DE0-38582FA70515}">
      <dgm:prSet/>
      <dgm:spPr/>
      <dgm:t>
        <a:bodyPr/>
        <a:lstStyle/>
        <a:p>
          <a:endParaRPr lang="en-US"/>
        </a:p>
      </dgm:t>
    </dgm:pt>
    <dgm:pt modelId="{2781B37B-D36F-49FB-B02F-8587E5E15495}">
      <dgm:prSet custT="1"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GIS  ve Abone  Anket Çalışmaları</a:t>
          </a:r>
          <a:endParaRPr lang="en-US" sz="1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A3E6A99-0D18-45CE-BBCF-AC7E1FD20E4D}" type="parTrans" cxnId="{965054D1-551F-488E-9AF7-6F756168D433}">
      <dgm:prSet/>
      <dgm:spPr/>
      <dgm:t>
        <a:bodyPr/>
        <a:lstStyle/>
        <a:p>
          <a:endParaRPr lang="en-US"/>
        </a:p>
      </dgm:t>
    </dgm:pt>
    <dgm:pt modelId="{510E8A53-AB5D-489C-8982-0BF4CA67CAB3}" type="sibTrans" cxnId="{965054D1-551F-488E-9AF7-6F756168D433}">
      <dgm:prSet/>
      <dgm:spPr/>
      <dgm:t>
        <a:bodyPr/>
        <a:lstStyle/>
        <a:p>
          <a:endParaRPr lang="en-US"/>
        </a:p>
      </dgm:t>
    </dgm:pt>
    <dgm:pt modelId="{732989EB-3436-4870-8E2A-02E2C4391DCA}">
      <dgm:prSet phldrT="[Metin]"/>
      <dgm:spPr/>
      <dgm:t>
        <a:bodyPr/>
        <a:lstStyle/>
        <a:p>
          <a:endParaRPr lang="en-US"/>
        </a:p>
      </dgm:t>
    </dgm:pt>
    <dgm:pt modelId="{302BF4DF-2FD7-4EC6-BE4B-498C9A95A754}" type="parTrans" cxnId="{CB96980A-703A-4BE9-8334-904C20630605}">
      <dgm:prSet/>
      <dgm:spPr/>
      <dgm:t>
        <a:bodyPr/>
        <a:lstStyle/>
        <a:p>
          <a:endParaRPr lang="en-US"/>
        </a:p>
      </dgm:t>
    </dgm:pt>
    <dgm:pt modelId="{79191262-40D2-41D0-9BE5-FC29DBFFA479}" type="sibTrans" cxnId="{CB96980A-703A-4BE9-8334-904C20630605}">
      <dgm:prSet/>
      <dgm:spPr/>
      <dgm:t>
        <a:bodyPr/>
        <a:lstStyle/>
        <a:p>
          <a:endParaRPr lang="en-US"/>
        </a:p>
      </dgm:t>
    </dgm:pt>
    <dgm:pt modelId="{85987E34-1AE8-4BDD-9961-38E287B5A0BA}">
      <dgm:prSet phldrT="[Metin]" custT="1"/>
      <dgm:spPr/>
      <dgm:t>
        <a:bodyPr/>
        <a:lstStyle/>
        <a:p>
          <a:r>
            <a:rPr lang="tr-TR" sz="1200" dirty="0" smtClean="0"/>
            <a:t>7/24 Call Center </a:t>
          </a:r>
        </a:p>
        <a:p>
          <a:r>
            <a:rPr lang="tr-TR" sz="1200" dirty="0" smtClean="0"/>
            <a:t>Ve Geri Dönüş Bilgilendirme Hizmetle</a:t>
          </a:r>
          <a:r>
            <a:rPr lang="tr-TR" sz="1000" dirty="0" smtClean="0"/>
            <a:t>ri</a:t>
          </a:r>
          <a:endParaRPr lang="en-US" sz="1000" dirty="0"/>
        </a:p>
      </dgm:t>
    </dgm:pt>
    <dgm:pt modelId="{01299EC8-EAD6-49AB-93CA-6F7033E1DE87}" type="parTrans" cxnId="{40A45808-D37B-41CD-89C8-0DB6FFAD9D0F}">
      <dgm:prSet/>
      <dgm:spPr/>
      <dgm:t>
        <a:bodyPr/>
        <a:lstStyle/>
        <a:p>
          <a:endParaRPr lang="en-US"/>
        </a:p>
      </dgm:t>
    </dgm:pt>
    <dgm:pt modelId="{7C8F273B-FC6D-410D-B178-0FE7F77F4C3E}" type="sibTrans" cxnId="{40A45808-D37B-41CD-89C8-0DB6FFAD9D0F}">
      <dgm:prSet/>
      <dgm:spPr/>
      <dgm:t>
        <a:bodyPr/>
        <a:lstStyle/>
        <a:p>
          <a:endParaRPr lang="en-US"/>
        </a:p>
      </dgm:t>
    </dgm:pt>
    <dgm:pt modelId="{A27B1017-49D6-408B-AADC-7D8CCE4E7CE9}">
      <dgm:prSet/>
      <dgm:spPr/>
      <dgm:t>
        <a:bodyPr/>
        <a:lstStyle/>
        <a:p>
          <a:endParaRPr lang="en-US"/>
        </a:p>
      </dgm:t>
    </dgm:pt>
    <dgm:pt modelId="{1AB05183-A3DA-4D24-98EA-72EE1CCB299C}" type="parTrans" cxnId="{04D997BF-9D7F-48AD-877A-71DDE8255070}">
      <dgm:prSet/>
      <dgm:spPr/>
      <dgm:t>
        <a:bodyPr/>
        <a:lstStyle/>
        <a:p>
          <a:endParaRPr lang="en-US"/>
        </a:p>
      </dgm:t>
    </dgm:pt>
    <dgm:pt modelId="{5ECAB711-6239-4C08-B15E-603B7BDB571A}" type="sibTrans" cxnId="{04D997BF-9D7F-48AD-877A-71DDE8255070}">
      <dgm:prSet/>
      <dgm:spPr/>
      <dgm:t>
        <a:bodyPr/>
        <a:lstStyle/>
        <a:p>
          <a:endParaRPr lang="en-US"/>
        </a:p>
      </dgm:t>
    </dgm:pt>
    <dgm:pt modelId="{4A3FA94F-652E-4B00-B842-611F462D4FAA}">
      <dgm:prSet/>
      <dgm:spPr/>
      <dgm:t>
        <a:bodyPr/>
        <a:lstStyle/>
        <a:p>
          <a:endParaRPr lang="en-US"/>
        </a:p>
      </dgm:t>
    </dgm:pt>
    <dgm:pt modelId="{984997B4-5CCB-4DDC-BE09-D5418E5F3130}" type="parTrans" cxnId="{E8864206-412E-48A7-A0E3-78CFB058DE18}">
      <dgm:prSet/>
      <dgm:spPr/>
      <dgm:t>
        <a:bodyPr/>
        <a:lstStyle/>
        <a:p>
          <a:endParaRPr lang="en-US"/>
        </a:p>
      </dgm:t>
    </dgm:pt>
    <dgm:pt modelId="{1AFCABA4-9BA8-40CF-B8ED-919F8AD6420C}" type="sibTrans" cxnId="{E8864206-412E-48A7-A0E3-78CFB058DE18}">
      <dgm:prSet/>
      <dgm:spPr/>
      <dgm:t>
        <a:bodyPr/>
        <a:lstStyle/>
        <a:p>
          <a:endParaRPr lang="en-US"/>
        </a:p>
      </dgm:t>
    </dgm:pt>
    <dgm:pt modelId="{ACA760E8-B460-49C7-AECE-47A7D7C85FE9}">
      <dgm:prSet custT="1"/>
      <dgm:spPr/>
      <dgm:t>
        <a:bodyPr/>
        <a:lstStyle/>
        <a:p>
          <a:r>
            <a:rPr lang="tr-TR" sz="1400" dirty="0" smtClean="0"/>
            <a:t>Açma Kapama ve Yeni Sayaç Su Yolu Bağlama </a:t>
          </a:r>
          <a:endParaRPr lang="en-US" sz="1400" dirty="0"/>
        </a:p>
      </dgm:t>
    </dgm:pt>
    <dgm:pt modelId="{BCE40926-F4E7-48C5-906D-E057B97473C4}" type="parTrans" cxnId="{947D7B06-F6F4-43C3-B73D-E27F9916766F}">
      <dgm:prSet/>
      <dgm:spPr/>
      <dgm:t>
        <a:bodyPr/>
        <a:lstStyle/>
        <a:p>
          <a:endParaRPr lang="en-US"/>
        </a:p>
      </dgm:t>
    </dgm:pt>
    <dgm:pt modelId="{169CD6BF-B18F-4F98-87DD-23DDBB7E92CC}" type="sibTrans" cxnId="{947D7B06-F6F4-43C3-B73D-E27F9916766F}">
      <dgm:prSet/>
      <dgm:spPr/>
      <dgm:t>
        <a:bodyPr/>
        <a:lstStyle/>
        <a:p>
          <a:endParaRPr lang="en-US"/>
        </a:p>
      </dgm:t>
    </dgm:pt>
    <dgm:pt modelId="{EC3D9EEC-F675-4A93-9C1F-0518EC54491C}">
      <dgm:prSet custT="1"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Ticari Kaçak Yönetimi</a:t>
          </a:r>
          <a:endParaRPr lang="en-US" sz="16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45AE6D5-D1E5-4D02-9743-FD1DB7711914}" type="parTrans" cxnId="{E098F69E-594D-411D-8009-7DCE0F3C8323}">
      <dgm:prSet/>
      <dgm:spPr/>
      <dgm:t>
        <a:bodyPr/>
        <a:lstStyle/>
        <a:p>
          <a:endParaRPr lang="en-US"/>
        </a:p>
      </dgm:t>
    </dgm:pt>
    <dgm:pt modelId="{E5652BE3-719E-4DA2-A499-A22400EEC38F}" type="sibTrans" cxnId="{E098F69E-594D-411D-8009-7DCE0F3C8323}">
      <dgm:prSet/>
      <dgm:spPr/>
      <dgm:t>
        <a:bodyPr/>
        <a:lstStyle/>
        <a:p>
          <a:endParaRPr lang="en-US"/>
        </a:p>
      </dgm:t>
    </dgm:pt>
    <dgm:pt modelId="{F3ACDB47-403F-47C5-BF7E-567F564DDB1A}">
      <dgm:prSet custT="1"/>
      <dgm:spPr>
        <a:solidFill>
          <a:srgbClr val="FF0000">
            <a:alpha val="50000"/>
          </a:srgbClr>
        </a:solidFill>
        <a:ln>
          <a:solidFill>
            <a:srgbClr val="FF0000"/>
          </a:solidFill>
        </a:ln>
      </dgm:spPr>
      <dgm:t>
        <a:bodyPr/>
        <a:lstStyle/>
        <a:p>
          <a:r>
            <a:rPr lang="tr-TR" sz="16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Akıllı Sayaç ve Telemetri Sayaç </a:t>
          </a:r>
          <a:endParaRPr lang="en-US" sz="1600" b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F1CF9F4-3756-4664-AA6B-C110007D6FCF}" type="sibTrans" cxnId="{CFF699C7-7745-440E-A2F0-12F3914EA94C}">
      <dgm:prSet/>
      <dgm:spPr/>
      <dgm:t>
        <a:bodyPr/>
        <a:lstStyle/>
        <a:p>
          <a:endParaRPr lang="en-US"/>
        </a:p>
      </dgm:t>
    </dgm:pt>
    <dgm:pt modelId="{15CA161F-32B3-49F5-BEC9-875277635AD0}" type="parTrans" cxnId="{CFF699C7-7745-440E-A2F0-12F3914EA94C}">
      <dgm:prSet/>
      <dgm:spPr/>
      <dgm:t>
        <a:bodyPr/>
        <a:lstStyle/>
        <a:p>
          <a:endParaRPr lang="en-US"/>
        </a:p>
      </dgm:t>
    </dgm:pt>
    <dgm:pt modelId="{5F0B6C83-4A10-4EBC-9F2A-9231E47A1CD5}" type="pres">
      <dgm:prSet presAssocID="{5998DB26-11D4-43D3-8198-9DF975D5ACD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76FB8BA-E16F-45C8-976E-79F2D6D0C240}" type="pres">
      <dgm:prSet presAssocID="{5998DB26-11D4-43D3-8198-9DF975D5ACD3}" presName="radial" presStyleCnt="0">
        <dgm:presLayoutVars>
          <dgm:animLvl val="ctr"/>
        </dgm:presLayoutVars>
      </dgm:prSet>
      <dgm:spPr/>
      <dgm:t>
        <a:bodyPr/>
        <a:lstStyle/>
        <a:p>
          <a:endParaRPr lang="tr-TR"/>
        </a:p>
      </dgm:t>
    </dgm:pt>
    <dgm:pt modelId="{17F852D7-93DA-41FA-99A9-BAEB895BF793}" type="pres">
      <dgm:prSet presAssocID="{FEB55C6F-5D19-4BA0-93E5-E0F343F6C942}" presName="centerShape" presStyleLbl="vennNode1" presStyleIdx="0" presStyleCnt="15"/>
      <dgm:spPr/>
      <dgm:t>
        <a:bodyPr/>
        <a:lstStyle/>
        <a:p>
          <a:endParaRPr lang="en-US"/>
        </a:p>
      </dgm:t>
    </dgm:pt>
    <dgm:pt modelId="{C04E87D8-E675-4FBC-9BCA-87F4A9C3CB94}" type="pres">
      <dgm:prSet presAssocID="{41BAA6C0-0975-4170-A1C7-813A9E5A2236}" presName="node" presStyleLbl="vennNode1" presStyleIdx="1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615881-DE49-4DF0-946B-06918ABF47F2}" type="pres">
      <dgm:prSet presAssocID="{A885661E-4479-4437-A0AE-3C699DE5ABB0}" presName="node" presStyleLbl="vennNode1" presStyleIdx="2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0E1470-359C-44E2-A8AF-18EAB534E22F}" type="pres">
      <dgm:prSet presAssocID="{A6C006D0-F2ED-4FA8-B46D-3A2D51D86246}" presName="node" presStyleLbl="vennNode1" presStyleIdx="3" presStyleCnt="15" custRadScaleRad="99794" custRadScaleInc="-5004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186F46-97CB-4BF6-902D-3F57543D44EE}" type="pres">
      <dgm:prSet presAssocID="{F3ACDB47-403F-47C5-BF7E-567F564DDB1A}" presName="node" presStyleLbl="vennNode1" presStyleIdx="4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D9F0FE-6AA2-4009-A237-F6D29F512E21}" type="pres">
      <dgm:prSet presAssocID="{9BDCDF5D-AD40-4062-BD9D-88CF068F5094}" presName="node" presStyleLbl="vennNode1" presStyleIdx="5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C3AE18-35ED-4EFE-A71F-02CCAC6634A4}" type="pres">
      <dgm:prSet presAssocID="{EBB2BF51-9E86-4470-86D8-14E3D0A5C244}" presName="node" presStyleLbl="vennNode1" presStyleIdx="6" presStyleCnt="15" custRadScaleRad="98992" custRadScaleInc="1001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CD24DA-6E44-44CB-B45A-EEC2389A4F8F}" type="pres">
      <dgm:prSet presAssocID="{2781B37B-D36F-49FB-B02F-8587E5E15495}" presName="node" presStyleLbl="vennNode1" presStyleIdx="7" presStyleCnt="15" custRadScaleRad="100923" custRadScaleInc="-937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525B27-6EEA-4B10-857E-146142CC3B7A}" type="pres">
      <dgm:prSet presAssocID="{EC3D9EEC-F675-4A93-9C1F-0518EC54491C}" presName="node" presStyleLbl="vennNode1" presStyleIdx="8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9DD989-DC88-4F1B-A0C9-8C3F3A3A396F}" type="pres">
      <dgm:prSet presAssocID="{ACA760E8-B460-49C7-AECE-47A7D7C85FE9}" presName="node" presStyleLbl="vennNode1" presStyleIdx="9" presStyleCnt="15" custRadScaleRad="96328" custRadScaleInc="40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34D67B-FEE7-4CA2-B720-BA73D08E3587}" type="pres">
      <dgm:prSet presAssocID="{85987E34-1AE8-4BDD-9961-38E287B5A0BA}" presName="node" presStyleLbl="vennNode1" presStyleIdx="10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279351-912C-4CB4-9459-208FA057CDBD}" type="pres">
      <dgm:prSet presAssocID="{5096DF57-ADE9-435A-B77D-736D6599A0DE}" presName="node" presStyleLbl="vennNode1" presStyleIdx="11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15D5ED-9F5D-447D-86AE-AE110CBD5184}" type="pres">
      <dgm:prSet presAssocID="{CC4D7B54-4736-42D2-8FC7-1DCD61797960}" presName="node" presStyleLbl="vennNode1" presStyleIdx="12" presStyleCnt="15" custRadScaleRad="101550" custRadScaleInc="50454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01E6F3-8EE4-4740-954A-A9DA156CC569}" type="pres">
      <dgm:prSet presAssocID="{0BFBE3EB-83E2-4869-ADC6-5E4D49FD8248}" presName="node" presStyleLbl="vennNode1" presStyleIdx="13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6DFAA4-D984-4238-846D-1776C8B99367}" type="pres">
      <dgm:prSet presAssocID="{AAC12684-9B1D-48DF-9047-B7741B93D324}" presName="node" presStyleLbl="vennNode1" presStyleIdx="14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7640C81-D8A1-43E5-B8E4-D89CD6CBC0E9}" srcId="{FEB55C6F-5D19-4BA0-93E5-E0F343F6C942}" destId="{5096DF57-ADE9-435A-B77D-736D6599A0DE}" srcOrd="10" destOrd="0" parTransId="{09857A53-9316-4544-8CAD-6435FEBECC03}" sibTransId="{6D244079-E5CD-42F9-96EB-D44BFC16E9DB}"/>
    <dgm:cxn modelId="{6C3AB4EF-9AA1-BF46-87D3-B729A0B1D987}" type="presOf" srcId="{EBB2BF51-9E86-4470-86D8-14E3D0A5C244}" destId="{8CC3AE18-35ED-4EFE-A71F-02CCAC6634A4}" srcOrd="0" destOrd="0" presId="urn:microsoft.com/office/officeart/2005/8/layout/radial3"/>
    <dgm:cxn modelId="{F68D09C1-90CD-4540-B00D-3C7A62B16244}" srcId="{FEB55C6F-5D19-4BA0-93E5-E0F343F6C942}" destId="{0BFBE3EB-83E2-4869-ADC6-5E4D49FD8248}" srcOrd="12" destOrd="0" parTransId="{574344E8-4C76-4C72-B903-483B4BF9FDC4}" sibTransId="{0AA115C2-180B-4560-A348-3F0670989903}"/>
    <dgm:cxn modelId="{1AEC31EA-ED9A-5640-B3DA-98CE16AEA47C}" type="presOf" srcId="{AAC12684-9B1D-48DF-9047-B7741B93D324}" destId="{906DFAA4-D984-4238-846D-1776C8B99367}" srcOrd="0" destOrd="0" presId="urn:microsoft.com/office/officeart/2005/8/layout/radial3"/>
    <dgm:cxn modelId="{752DC01E-FFF0-D246-8582-5EAC1F6C952C}" type="presOf" srcId="{85987E34-1AE8-4BDD-9961-38E287B5A0BA}" destId="{1934D67B-FEE7-4CA2-B720-BA73D08E3587}" srcOrd="0" destOrd="0" presId="urn:microsoft.com/office/officeart/2005/8/layout/radial3"/>
    <dgm:cxn modelId="{E8864206-412E-48A7-A0E3-78CFB058DE18}" srcId="{5998DB26-11D4-43D3-8198-9DF975D5ACD3}" destId="{4A3FA94F-652E-4B00-B842-611F462D4FAA}" srcOrd="3" destOrd="0" parTransId="{984997B4-5CCB-4DDC-BE09-D5418E5F3130}" sibTransId="{1AFCABA4-9BA8-40CF-B8ED-919F8AD6420C}"/>
    <dgm:cxn modelId="{CB96980A-703A-4BE9-8334-904C20630605}" srcId="{5998DB26-11D4-43D3-8198-9DF975D5ACD3}" destId="{732989EB-3436-4870-8E2A-02E2C4391DCA}" srcOrd="1" destOrd="0" parTransId="{302BF4DF-2FD7-4EC6-BE4B-498C9A95A754}" sibTransId="{79191262-40D2-41D0-9BE5-FC29DBFFA479}"/>
    <dgm:cxn modelId="{FDC53560-37C5-3144-8CED-97B7B67416CE}" type="presOf" srcId="{CC4D7B54-4736-42D2-8FC7-1DCD61797960}" destId="{6015D5ED-9F5D-447D-86AE-AE110CBD5184}" srcOrd="0" destOrd="0" presId="urn:microsoft.com/office/officeart/2005/8/layout/radial3"/>
    <dgm:cxn modelId="{AEE26603-03B5-2947-91DE-FA03D3656C01}" type="presOf" srcId="{9BDCDF5D-AD40-4062-BD9D-88CF068F5094}" destId="{B9D9F0FE-6AA2-4009-A237-F6D29F512E21}" srcOrd="0" destOrd="0" presId="urn:microsoft.com/office/officeart/2005/8/layout/radial3"/>
    <dgm:cxn modelId="{6C552560-7753-D548-88FB-F1DBDAF80149}" type="presOf" srcId="{5998DB26-11D4-43D3-8198-9DF975D5ACD3}" destId="{5F0B6C83-4A10-4EBC-9F2A-9231E47A1CD5}" srcOrd="0" destOrd="0" presId="urn:microsoft.com/office/officeart/2005/8/layout/radial3"/>
    <dgm:cxn modelId="{04D997BF-9D7F-48AD-877A-71DDE8255070}" srcId="{5998DB26-11D4-43D3-8198-9DF975D5ACD3}" destId="{A27B1017-49D6-408B-AADC-7D8CCE4E7CE9}" srcOrd="2" destOrd="0" parTransId="{1AB05183-A3DA-4D24-98EA-72EE1CCB299C}" sibTransId="{5ECAB711-6239-4C08-B15E-603B7BDB571A}"/>
    <dgm:cxn modelId="{DC8D99E6-7AAB-4E1D-8DB3-81FC942A3E93}" srcId="{FEB55C6F-5D19-4BA0-93E5-E0F343F6C942}" destId="{AAC12684-9B1D-48DF-9047-B7741B93D324}" srcOrd="13" destOrd="0" parTransId="{4A2AEF8C-326F-48E6-A7D5-FE6ACEFD1578}" sibTransId="{5139B8E1-ED8E-4720-8BBA-F80E90491B07}"/>
    <dgm:cxn modelId="{C723889B-25E2-7940-A1BE-E6D5E8E18876}" type="presOf" srcId="{2781B37B-D36F-49FB-B02F-8587E5E15495}" destId="{73CD24DA-6E44-44CB-B45A-EEC2389A4F8F}" srcOrd="0" destOrd="0" presId="urn:microsoft.com/office/officeart/2005/8/layout/radial3"/>
    <dgm:cxn modelId="{6811AAD3-B5B1-4855-8DE0-38582FA70515}" srcId="{FEB55C6F-5D19-4BA0-93E5-E0F343F6C942}" destId="{EBB2BF51-9E86-4470-86D8-14E3D0A5C244}" srcOrd="5" destOrd="0" parTransId="{E0A06614-0BFF-4FCC-B96B-D31FF3D98028}" sibTransId="{7FED8948-D764-4DE2-9678-1D8BDE08F27B}"/>
    <dgm:cxn modelId="{40A45808-D37B-41CD-89C8-0DB6FFAD9D0F}" srcId="{FEB55C6F-5D19-4BA0-93E5-E0F343F6C942}" destId="{85987E34-1AE8-4BDD-9961-38E287B5A0BA}" srcOrd="9" destOrd="0" parTransId="{01299EC8-EAD6-49AB-93CA-6F7033E1DE87}" sibTransId="{7C8F273B-FC6D-410D-B178-0FE7F77F4C3E}"/>
    <dgm:cxn modelId="{E098F69E-594D-411D-8009-7DCE0F3C8323}" srcId="{FEB55C6F-5D19-4BA0-93E5-E0F343F6C942}" destId="{EC3D9EEC-F675-4A93-9C1F-0518EC54491C}" srcOrd="7" destOrd="0" parTransId="{245AE6D5-D1E5-4D02-9743-FD1DB7711914}" sibTransId="{E5652BE3-719E-4DA2-A499-A22400EEC38F}"/>
    <dgm:cxn modelId="{1E7727B4-EBB6-E74A-BD76-415EC10E3EBB}" type="presOf" srcId="{5096DF57-ADE9-435A-B77D-736D6599A0DE}" destId="{D3279351-912C-4CB4-9459-208FA057CDBD}" srcOrd="0" destOrd="0" presId="urn:microsoft.com/office/officeart/2005/8/layout/radial3"/>
    <dgm:cxn modelId="{DF77122B-BCFE-4CFF-951E-51E009E52AF4}" srcId="{FEB55C6F-5D19-4BA0-93E5-E0F343F6C942}" destId="{A885661E-4479-4437-A0AE-3C699DE5ABB0}" srcOrd="1" destOrd="0" parTransId="{52807C0F-95CE-46C6-902E-457D6B826679}" sibTransId="{19081906-0CF7-439D-AAAC-0FAFDFF9114D}"/>
    <dgm:cxn modelId="{D6A6338E-CBC1-4E98-8FCE-5C822031265E}" srcId="{FEB55C6F-5D19-4BA0-93E5-E0F343F6C942}" destId="{CC4D7B54-4736-42D2-8FC7-1DCD61797960}" srcOrd="11" destOrd="0" parTransId="{522E2FFE-55F1-4166-A16B-F2F6CB356561}" sibTransId="{85FD4AB1-FC37-4C81-821B-EE70BCFA52EA}"/>
    <dgm:cxn modelId="{A5823CDC-5F32-F946-AC43-37983AD6D5DD}" type="presOf" srcId="{41BAA6C0-0975-4170-A1C7-813A9E5A2236}" destId="{C04E87D8-E675-4FBC-9BCA-87F4A9C3CB94}" srcOrd="0" destOrd="0" presId="urn:microsoft.com/office/officeart/2005/8/layout/radial3"/>
    <dgm:cxn modelId="{965054D1-551F-488E-9AF7-6F756168D433}" srcId="{FEB55C6F-5D19-4BA0-93E5-E0F343F6C942}" destId="{2781B37B-D36F-49FB-B02F-8587E5E15495}" srcOrd="6" destOrd="0" parTransId="{1A3E6A99-0D18-45CE-BBCF-AC7E1FD20E4D}" sibTransId="{510E8A53-AB5D-489C-8982-0BF4CA67CAB3}"/>
    <dgm:cxn modelId="{750A5014-3B2C-5F49-9E5B-845BDAD1556B}" type="presOf" srcId="{0BFBE3EB-83E2-4869-ADC6-5E4D49FD8248}" destId="{8501E6F3-8EE4-4740-954A-A9DA156CC569}" srcOrd="0" destOrd="0" presId="urn:microsoft.com/office/officeart/2005/8/layout/radial3"/>
    <dgm:cxn modelId="{2C27A938-78B1-3145-A1FC-83BAC941502C}" type="presOf" srcId="{FEB55C6F-5D19-4BA0-93E5-E0F343F6C942}" destId="{17F852D7-93DA-41FA-99A9-BAEB895BF793}" srcOrd="0" destOrd="0" presId="urn:microsoft.com/office/officeart/2005/8/layout/radial3"/>
    <dgm:cxn modelId="{947D7B06-F6F4-43C3-B73D-E27F9916766F}" srcId="{FEB55C6F-5D19-4BA0-93E5-E0F343F6C942}" destId="{ACA760E8-B460-49C7-AECE-47A7D7C85FE9}" srcOrd="8" destOrd="0" parTransId="{BCE40926-F4E7-48C5-906D-E057B97473C4}" sibTransId="{169CD6BF-B18F-4F98-87DD-23DDBB7E92CC}"/>
    <dgm:cxn modelId="{04D31C2D-6214-A14E-848C-E25001AD04C2}" type="presOf" srcId="{EC3D9EEC-F675-4A93-9C1F-0518EC54491C}" destId="{F7525B27-6EEA-4B10-857E-146142CC3B7A}" srcOrd="0" destOrd="0" presId="urn:microsoft.com/office/officeart/2005/8/layout/radial3"/>
    <dgm:cxn modelId="{E09793AE-353F-A440-A323-456B95F16C0C}" type="presOf" srcId="{F3ACDB47-403F-47C5-BF7E-567F564DDB1A}" destId="{57186F46-97CB-4BF6-902D-3F57543D44EE}" srcOrd="0" destOrd="0" presId="urn:microsoft.com/office/officeart/2005/8/layout/radial3"/>
    <dgm:cxn modelId="{87F574D5-62D7-654A-9E87-4B456787D2D3}" type="presOf" srcId="{A885661E-4479-4437-A0AE-3C699DE5ABB0}" destId="{60615881-DE49-4DF0-946B-06918ABF47F2}" srcOrd="0" destOrd="0" presId="urn:microsoft.com/office/officeart/2005/8/layout/radial3"/>
    <dgm:cxn modelId="{7680A934-5AC9-8C46-B0A8-6B286264144A}" type="presOf" srcId="{A6C006D0-F2ED-4FA8-B46D-3A2D51D86246}" destId="{FD0E1470-359C-44E2-A8AF-18EAB534E22F}" srcOrd="0" destOrd="0" presId="urn:microsoft.com/office/officeart/2005/8/layout/radial3"/>
    <dgm:cxn modelId="{429F2A3B-0AFE-4AC6-A8D0-68D4E10004EF}" srcId="{FEB55C6F-5D19-4BA0-93E5-E0F343F6C942}" destId="{41BAA6C0-0975-4170-A1C7-813A9E5A2236}" srcOrd="0" destOrd="0" parTransId="{86115168-5A47-4100-93D2-D07D297D8A5E}" sibTransId="{8C09A3D5-29A8-4071-B120-174D28414E7B}"/>
    <dgm:cxn modelId="{A66B805C-485B-4082-B9C1-C9F3BD47DCD3}" srcId="{FEB55C6F-5D19-4BA0-93E5-E0F343F6C942}" destId="{A6C006D0-F2ED-4FA8-B46D-3A2D51D86246}" srcOrd="2" destOrd="0" parTransId="{F8A01899-6482-48C0-94D6-0B83AD68DCE3}" sibTransId="{9B97E88A-8ACE-4620-BC43-DAF874DF134D}"/>
    <dgm:cxn modelId="{84A26ADA-8C18-4F61-9E18-F02C08D165E5}" srcId="{FEB55C6F-5D19-4BA0-93E5-E0F343F6C942}" destId="{9BDCDF5D-AD40-4062-BD9D-88CF068F5094}" srcOrd="4" destOrd="0" parTransId="{ACBE8F6E-805A-4ECB-B4FB-A1DFB6B48DDC}" sibTransId="{B5269802-63D8-42EC-BD28-492E225E7332}"/>
    <dgm:cxn modelId="{91EC3403-18D2-9E46-AF76-57CF366C6CFE}" type="presOf" srcId="{ACA760E8-B460-49C7-AECE-47A7D7C85FE9}" destId="{9B9DD989-DC88-4F1B-A0C9-8C3F3A3A396F}" srcOrd="0" destOrd="0" presId="urn:microsoft.com/office/officeart/2005/8/layout/radial3"/>
    <dgm:cxn modelId="{CFF699C7-7745-440E-A2F0-12F3914EA94C}" srcId="{FEB55C6F-5D19-4BA0-93E5-E0F343F6C942}" destId="{F3ACDB47-403F-47C5-BF7E-567F564DDB1A}" srcOrd="3" destOrd="0" parTransId="{15CA161F-32B3-49F5-BEC9-875277635AD0}" sibTransId="{0F1CF9F4-3756-4664-AA6B-C110007D6FCF}"/>
    <dgm:cxn modelId="{D7507E2F-7FB5-42AB-953D-0E46D017E920}" srcId="{5998DB26-11D4-43D3-8198-9DF975D5ACD3}" destId="{FEB55C6F-5D19-4BA0-93E5-E0F343F6C942}" srcOrd="0" destOrd="0" parTransId="{68E767EB-CFF4-487B-9A48-8F2BD4380556}" sibTransId="{96E82CA6-1761-4C06-A562-079C7F1778B5}"/>
    <dgm:cxn modelId="{2652774F-440F-FA4F-B0C1-5177F84BAB9D}" type="presParOf" srcId="{5F0B6C83-4A10-4EBC-9F2A-9231E47A1CD5}" destId="{176FB8BA-E16F-45C8-976E-79F2D6D0C240}" srcOrd="0" destOrd="0" presId="urn:microsoft.com/office/officeart/2005/8/layout/radial3"/>
    <dgm:cxn modelId="{3AD808C8-15E8-E149-A63D-D5FE86F88785}" type="presParOf" srcId="{176FB8BA-E16F-45C8-976E-79F2D6D0C240}" destId="{17F852D7-93DA-41FA-99A9-BAEB895BF793}" srcOrd="0" destOrd="0" presId="urn:microsoft.com/office/officeart/2005/8/layout/radial3"/>
    <dgm:cxn modelId="{F3002196-C0F0-3448-8942-B6A5ECF238A4}" type="presParOf" srcId="{176FB8BA-E16F-45C8-976E-79F2D6D0C240}" destId="{C04E87D8-E675-4FBC-9BCA-87F4A9C3CB94}" srcOrd="1" destOrd="0" presId="urn:microsoft.com/office/officeart/2005/8/layout/radial3"/>
    <dgm:cxn modelId="{D8EBFDB7-F7CF-BB4D-9722-BFC4EFC86268}" type="presParOf" srcId="{176FB8BA-E16F-45C8-976E-79F2D6D0C240}" destId="{60615881-DE49-4DF0-946B-06918ABF47F2}" srcOrd="2" destOrd="0" presId="urn:microsoft.com/office/officeart/2005/8/layout/radial3"/>
    <dgm:cxn modelId="{6D9BA5A7-A53E-9F47-BE84-EF8B2095FD4F}" type="presParOf" srcId="{176FB8BA-E16F-45C8-976E-79F2D6D0C240}" destId="{FD0E1470-359C-44E2-A8AF-18EAB534E22F}" srcOrd="3" destOrd="0" presId="urn:microsoft.com/office/officeart/2005/8/layout/radial3"/>
    <dgm:cxn modelId="{11EFF3FE-B8F9-AF49-A135-A8E82C695EDF}" type="presParOf" srcId="{176FB8BA-E16F-45C8-976E-79F2D6D0C240}" destId="{57186F46-97CB-4BF6-902D-3F57543D44EE}" srcOrd="4" destOrd="0" presId="urn:microsoft.com/office/officeart/2005/8/layout/radial3"/>
    <dgm:cxn modelId="{1AEE3DCE-6187-2A48-9DAD-13AF83CA6096}" type="presParOf" srcId="{176FB8BA-E16F-45C8-976E-79F2D6D0C240}" destId="{B9D9F0FE-6AA2-4009-A237-F6D29F512E21}" srcOrd="5" destOrd="0" presId="urn:microsoft.com/office/officeart/2005/8/layout/radial3"/>
    <dgm:cxn modelId="{B521A0C0-651E-204F-9681-E929E77CC428}" type="presParOf" srcId="{176FB8BA-E16F-45C8-976E-79F2D6D0C240}" destId="{8CC3AE18-35ED-4EFE-A71F-02CCAC6634A4}" srcOrd="6" destOrd="0" presId="urn:microsoft.com/office/officeart/2005/8/layout/radial3"/>
    <dgm:cxn modelId="{5F1F1373-DA2C-6649-B8DE-77172ED08E67}" type="presParOf" srcId="{176FB8BA-E16F-45C8-976E-79F2D6D0C240}" destId="{73CD24DA-6E44-44CB-B45A-EEC2389A4F8F}" srcOrd="7" destOrd="0" presId="urn:microsoft.com/office/officeart/2005/8/layout/radial3"/>
    <dgm:cxn modelId="{027A24F8-74DA-8E49-856C-1BA6260573AF}" type="presParOf" srcId="{176FB8BA-E16F-45C8-976E-79F2D6D0C240}" destId="{F7525B27-6EEA-4B10-857E-146142CC3B7A}" srcOrd="8" destOrd="0" presId="urn:microsoft.com/office/officeart/2005/8/layout/radial3"/>
    <dgm:cxn modelId="{C9872DDA-6E04-A44A-92A8-69E9914C4F13}" type="presParOf" srcId="{176FB8BA-E16F-45C8-976E-79F2D6D0C240}" destId="{9B9DD989-DC88-4F1B-A0C9-8C3F3A3A396F}" srcOrd="9" destOrd="0" presId="urn:microsoft.com/office/officeart/2005/8/layout/radial3"/>
    <dgm:cxn modelId="{0CA19658-71E7-A348-9C9A-A65FD5685695}" type="presParOf" srcId="{176FB8BA-E16F-45C8-976E-79F2D6D0C240}" destId="{1934D67B-FEE7-4CA2-B720-BA73D08E3587}" srcOrd="10" destOrd="0" presId="urn:microsoft.com/office/officeart/2005/8/layout/radial3"/>
    <dgm:cxn modelId="{4C812AC7-6490-7949-9751-15B43DD87542}" type="presParOf" srcId="{176FB8BA-E16F-45C8-976E-79F2D6D0C240}" destId="{D3279351-912C-4CB4-9459-208FA057CDBD}" srcOrd="11" destOrd="0" presId="urn:microsoft.com/office/officeart/2005/8/layout/radial3"/>
    <dgm:cxn modelId="{3B8E42FA-A887-0C45-AC13-B86A999233A0}" type="presParOf" srcId="{176FB8BA-E16F-45C8-976E-79F2D6D0C240}" destId="{6015D5ED-9F5D-447D-86AE-AE110CBD5184}" srcOrd="12" destOrd="0" presId="urn:microsoft.com/office/officeart/2005/8/layout/radial3"/>
    <dgm:cxn modelId="{FA52BA0A-A4E6-D346-A7CB-13143D5A26AB}" type="presParOf" srcId="{176FB8BA-E16F-45C8-976E-79F2D6D0C240}" destId="{8501E6F3-8EE4-4740-954A-A9DA156CC569}" srcOrd="13" destOrd="0" presId="urn:microsoft.com/office/officeart/2005/8/layout/radial3"/>
    <dgm:cxn modelId="{CFA6F17C-F9C9-4A40-91BC-C96A66969263}" type="presParOf" srcId="{176FB8BA-E16F-45C8-976E-79F2D6D0C240}" destId="{906DFAA4-D984-4238-846D-1776C8B99367}" srcOrd="14" destOrd="0" presId="urn:microsoft.com/office/officeart/2005/8/layout/radial3"/>
  </dgm:cxnLst>
  <dgm:bg>
    <a:solidFill>
      <a:schemeClr val="accent2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BAFD826-9429-8842-8080-1E77618D10D8}" type="doc">
      <dgm:prSet loTypeId="urn:microsoft.com/office/officeart/2005/8/layout/chevron2" loCatId="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5E04568A-8F74-E24E-B4A5-896E04D77E1E}">
      <dgm:prSet phldrT="[Text]"/>
      <dgm:spPr/>
      <dgm:t>
        <a:bodyPr/>
        <a:lstStyle/>
        <a:p>
          <a:r>
            <a:rPr lang="tr-TR" dirty="0" smtClean="0"/>
            <a:t>%100</a:t>
          </a:r>
          <a:endParaRPr lang="tr-TR" dirty="0"/>
        </a:p>
      </dgm:t>
    </dgm:pt>
    <dgm:pt modelId="{251FE0E1-7368-1C4E-84F8-3EECBD99463F}" type="parTrans" cxnId="{ED470538-10EE-6545-9BBE-48BA950D7EBD}">
      <dgm:prSet/>
      <dgm:spPr/>
      <dgm:t>
        <a:bodyPr/>
        <a:lstStyle/>
        <a:p>
          <a:endParaRPr lang="tr-TR"/>
        </a:p>
      </dgm:t>
    </dgm:pt>
    <dgm:pt modelId="{25F83917-3494-3C44-A338-C9A9EB184A83}" type="sibTrans" cxnId="{ED470538-10EE-6545-9BBE-48BA950D7EBD}">
      <dgm:prSet/>
      <dgm:spPr/>
      <dgm:t>
        <a:bodyPr/>
        <a:lstStyle/>
        <a:p>
          <a:endParaRPr lang="tr-TR"/>
        </a:p>
      </dgm:t>
    </dgm:pt>
    <dgm:pt modelId="{6680FE2F-8507-C04F-8BDA-BD10D38502E1}">
      <dgm:prSet phldrT="[Text]"/>
      <dgm:spPr/>
      <dgm:t>
        <a:bodyPr/>
        <a:lstStyle/>
        <a:p>
          <a:r>
            <a:rPr lang="tr-TR" dirty="0" smtClean="0"/>
            <a:t>Giren Toplam 	                      1600-1700 m</a:t>
          </a:r>
          <a:r>
            <a:rPr lang="tr-TR" baseline="30000" dirty="0" smtClean="0"/>
            <a:t>3</a:t>
          </a:r>
          <a:endParaRPr lang="tr-TR" baseline="30000" dirty="0"/>
        </a:p>
      </dgm:t>
    </dgm:pt>
    <dgm:pt modelId="{362C4D2B-02BB-8B4E-AAF9-BEBC5BDB6CC6}" type="parTrans" cxnId="{D8B9CDB2-7BB1-E445-82F4-38A0B10AAF67}">
      <dgm:prSet/>
      <dgm:spPr/>
      <dgm:t>
        <a:bodyPr/>
        <a:lstStyle/>
        <a:p>
          <a:endParaRPr lang="tr-TR"/>
        </a:p>
      </dgm:t>
    </dgm:pt>
    <dgm:pt modelId="{207BE515-CFBB-594B-88D1-F47062A8655A}" type="sibTrans" cxnId="{D8B9CDB2-7BB1-E445-82F4-38A0B10AAF67}">
      <dgm:prSet/>
      <dgm:spPr/>
      <dgm:t>
        <a:bodyPr/>
        <a:lstStyle/>
        <a:p>
          <a:endParaRPr lang="tr-TR"/>
        </a:p>
      </dgm:t>
    </dgm:pt>
    <dgm:pt modelId="{F1151E4C-CFBA-C247-9916-F68600B48EAF}">
      <dgm:prSet phldrT="[Text]"/>
      <dgm:spPr/>
      <dgm:t>
        <a:bodyPr/>
        <a:lstStyle/>
        <a:p>
          <a:r>
            <a:rPr lang="tr-TR" dirty="0" smtClean="0"/>
            <a:t>Toplam Tahakkuk	                1025 m</a:t>
          </a:r>
          <a:r>
            <a:rPr lang="tr-TR" baseline="30000" dirty="0" smtClean="0"/>
            <a:t>3</a:t>
          </a:r>
          <a:endParaRPr lang="tr-TR" baseline="30000" dirty="0"/>
        </a:p>
      </dgm:t>
    </dgm:pt>
    <dgm:pt modelId="{D8A18F1D-BBBF-D347-BF13-4A9D616FCE28}" type="parTrans" cxnId="{913B73A1-ADCF-764E-9E66-DFBC44536670}">
      <dgm:prSet/>
      <dgm:spPr/>
      <dgm:t>
        <a:bodyPr/>
        <a:lstStyle/>
        <a:p>
          <a:endParaRPr lang="tr-TR"/>
        </a:p>
      </dgm:t>
    </dgm:pt>
    <dgm:pt modelId="{96FB45E1-08BA-574D-9510-B6527F79FB05}" type="sibTrans" cxnId="{913B73A1-ADCF-764E-9E66-DFBC44536670}">
      <dgm:prSet/>
      <dgm:spPr/>
      <dgm:t>
        <a:bodyPr/>
        <a:lstStyle/>
        <a:p>
          <a:endParaRPr lang="tr-TR"/>
        </a:p>
      </dgm:t>
    </dgm:pt>
    <dgm:pt modelId="{E3A3FA5B-0815-5F46-8407-CF937C8869FF}">
      <dgm:prSet phldrT="[Text]"/>
      <dgm:spPr/>
      <dgm:t>
        <a:bodyPr/>
        <a:lstStyle/>
        <a:p>
          <a:r>
            <a:rPr lang="tr-TR" dirty="0" smtClean="0"/>
            <a:t>% 35</a:t>
          </a:r>
          <a:endParaRPr lang="tr-TR" dirty="0"/>
        </a:p>
      </dgm:t>
    </dgm:pt>
    <dgm:pt modelId="{73A8F085-838A-E242-99E1-37C78C3C7F27}" type="parTrans" cxnId="{02A149B9-4914-2A47-9952-6884A94EA721}">
      <dgm:prSet/>
      <dgm:spPr/>
      <dgm:t>
        <a:bodyPr/>
        <a:lstStyle/>
        <a:p>
          <a:endParaRPr lang="tr-TR"/>
        </a:p>
      </dgm:t>
    </dgm:pt>
    <dgm:pt modelId="{FE69A84D-84ED-E647-BBFD-519D243229F4}" type="sibTrans" cxnId="{02A149B9-4914-2A47-9952-6884A94EA721}">
      <dgm:prSet/>
      <dgm:spPr/>
      <dgm:t>
        <a:bodyPr/>
        <a:lstStyle/>
        <a:p>
          <a:endParaRPr lang="tr-TR"/>
        </a:p>
      </dgm:t>
    </dgm:pt>
    <dgm:pt modelId="{2C8DC417-A51F-DC49-8E4C-42A16C910BE5}">
      <dgm:prSet phldrT="[Text]"/>
      <dgm:spPr/>
      <dgm:t>
        <a:bodyPr/>
        <a:lstStyle/>
        <a:p>
          <a:r>
            <a:rPr lang="tr-TR" dirty="0" smtClean="0"/>
            <a:t>Dönem		                 575 m</a:t>
          </a:r>
          <a:r>
            <a:rPr lang="tr-TR" baseline="30000" dirty="0" smtClean="0"/>
            <a:t>3</a:t>
          </a:r>
          <a:r>
            <a:rPr lang="tr-TR" dirty="0" smtClean="0"/>
            <a:t>	</a:t>
          </a:r>
          <a:endParaRPr lang="tr-TR" dirty="0"/>
        </a:p>
      </dgm:t>
    </dgm:pt>
    <dgm:pt modelId="{F2F833B9-4AB8-2641-A2DB-4521DC1170EE}" type="parTrans" cxnId="{976E60CB-03E0-8D4D-96F1-B60C19B64C62}">
      <dgm:prSet/>
      <dgm:spPr/>
      <dgm:t>
        <a:bodyPr/>
        <a:lstStyle/>
        <a:p>
          <a:endParaRPr lang="tr-TR"/>
        </a:p>
      </dgm:t>
    </dgm:pt>
    <dgm:pt modelId="{3C63EB4F-1666-6748-B192-5B43BE55C713}" type="sibTrans" cxnId="{976E60CB-03E0-8D4D-96F1-B60C19B64C62}">
      <dgm:prSet/>
      <dgm:spPr/>
      <dgm:t>
        <a:bodyPr/>
        <a:lstStyle/>
        <a:p>
          <a:endParaRPr lang="tr-TR"/>
        </a:p>
      </dgm:t>
    </dgm:pt>
    <dgm:pt modelId="{F1D7650E-6C99-C14C-82A2-B0ADE7B60B00}">
      <dgm:prSet phldrT="[Text]"/>
      <dgm:spPr/>
      <dgm:t>
        <a:bodyPr/>
        <a:lstStyle/>
        <a:p>
          <a:r>
            <a:rPr lang="tr-TR" dirty="0" smtClean="0"/>
            <a:t>%65</a:t>
          </a:r>
          <a:endParaRPr lang="tr-TR" dirty="0"/>
        </a:p>
      </dgm:t>
    </dgm:pt>
    <dgm:pt modelId="{95B90575-DD04-E84B-885A-1FA524DD86B5}" type="sibTrans" cxnId="{F477AE77-E4B0-3843-9621-BEB4C8D3FBAE}">
      <dgm:prSet/>
      <dgm:spPr/>
      <dgm:t>
        <a:bodyPr/>
        <a:lstStyle/>
        <a:p>
          <a:endParaRPr lang="tr-TR"/>
        </a:p>
      </dgm:t>
    </dgm:pt>
    <dgm:pt modelId="{C4E0E634-C2DE-F747-BFD7-88FEDCE2CD90}" type="parTrans" cxnId="{F477AE77-E4B0-3843-9621-BEB4C8D3FBAE}">
      <dgm:prSet/>
      <dgm:spPr/>
      <dgm:t>
        <a:bodyPr/>
        <a:lstStyle/>
        <a:p>
          <a:endParaRPr lang="tr-TR"/>
        </a:p>
      </dgm:t>
    </dgm:pt>
    <dgm:pt modelId="{D9ECF4FF-85B1-B549-A6A2-69E8F32535C7}" type="pres">
      <dgm:prSet presAssocID="{3BAFD826-9429-8842-8080-1E77618D10D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924F98D-A4E4-2F47-9317-07A4A8117240}" type="pres">
      <dgm:prSet presAssocID="{5E04568A-8F74-E24E-B4A5-896E04D77E1E}" presName="composite" presStyleCnt="0"/>
      <dgm:spPr/>
    </dgm:pt>
    <dgm:pt modelId="{74411073-93D9-414A-9D11-EDE33C1AC777}" type="pres">
      <dgm:prSet presAssocID="{5E04568A-8F74-E24E-B4A5-896E04D77E1E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E440053-9DF7-B049-BEE3-47C755612B73}" type="pres">
      <dgm:prSet presAssocID="{5E04568A-8F74-E24E-B4A5-896E04D77E1E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70B9F77-60D9-1745-ABE2-212610AA2801}" type="pres">
      <dgm:prSet presAssocID="{25F83917-3494-3C44-A338-C9A9EB184A83}" presName="sp" presStyleCnt="0"/>
      <dgm:spPr/>
    </dgm:pt>
    <dgm:pt modelId="{7F34F804-6A44-1B4E-80C5-B3762CFEF4A9}" type="pres">
      <dgm:prSet presAssocID="{F1D7650E-6C99-C14C-82A2-B0ADE7B60B00}" presName="composite" presStyleCnt="0"/>
      <dgm:spPr/>
    </dgm:pt>
    <dgm:pt modelId="{20AA4434-888F-D149-A031-693FAB701552}" type="pres">
      <dgm:prSet presAssocID="{F1D7650E-6C99-C14C-82A2-B0ADE7B60B0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C69B97C-140A-4140-8834-3DE6D7E1E9D5}" type="pres">
      <dgm:prSet presAssocID="{F1D7650E-6C99-C14C-82A2-B0ADE7B60B00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0ADDD31-3831-C047-A62D-9A67800902C1}" type="pres">
      <dgm:prSet presAssocID="{95B90575-DD04-E84B-885A-1FA524DD86B5}" presName="sp" presStyleCnt="0"/>
      <dgm:spPr/>
    </dgm:pt>
    <dgm:pt modelId="{A375DC90-8F68-2B49-8B22-04457767BDFD}" type="pres">
      <dgm:prSet presAssocID="{E3A3FA5B-0815-5F46-8407-CF937C8869FF}" presName="composite" presStyleCnt="0"/>
      <dgm:spPr/>
    </dgm:pt>
    <dgm:pt modelId="{89B2296B-7B12-6B41-AD2B-FFB634458717}" type="pres">
      <dgm:prSet presAssocID="{E3A3FA5B-0815-5F46-8407-CF937C8869FF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46E5065-61AE-FD41-B51F-99F94A7AE2A8}" type="pres">
      <dgm:prSet presAssocID="{E3A3FA5B-0815-5F46-8407-CF937C8869FF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6FAAB9A-4565-5A42-8C19-5D2A3D2C0669}" type="presOf" srcId="{6680FE2F-8507-C04F-8BDA-BD10D38502E1}" destId="{4E440053-9DF7-B049-BEE3-47C755612B73}" srcOrd="0" destOrd="0" presId="urn:microsoft.com/office/officeart/2005/8/layout/chevron2"/>
    <dgm:cxn modelId="{F75BF5AE-9217-D342-83AA-ED3A86185B79}" type="presOf" srcId="{5E04568A-8F74-E24E-B4A5-896E04D77E1E}" destId="{74411073-93D9-414A-9D11-EDE33C1AC777}" srcOrd="0" destOrd="0" presId="urn:microsoft.com/office/officeart/2005/8/layout/chevron2"/>
    <dgm:cxn modelId="{6CA1869A-7E3A-BF44-96ED-33816BC5D2C6}" type="presOf" srcId="{3BAFD826-9429-8842-8080-1E77618D10D8}" destId="{D9ECF4FF-85B1-B549-A6A2-69E8F32535C7}" srcOrd="0" destOrd="0" presId="urn:microsoft.com/office/officeart/2005/8/layout/chevron2"/>
    <dgm:cxn modelId="{4ED7EFFD-9986-8244-8778-9EFEADD0EB03}" type="presOf" srcId="{F1151E4C-CFBA-C247-9916-F68600B48EAF}" destId="{2C69B97C-140A-4140-8834-3DE6D7E1E9D5}" srcOrd="0" destOrd="0" presId="urn:microsoft.com/office/officeart/2005/8/layout/chevron2"/>
    <dgm:cxn modelId="{F7E691C8-3F65-644C-952F-19B88239C90C}" type="presOf" srcId="{F1D7650E-6C99-C14C-82A2-B0ADE7B60B00}" destId="{20AA4434-888F-D149-A031-693FAB701552}" srcOrd="0" destOrd="0" presId="urn:microsoft.com/office/officeart/2005/8/layout/chevron2"/>
    <dgm:cxn modelId="{F477AE77-E4B0-3843-9621-BEB4C8D3FBAE}" srcId="{3BAFD826-9429-8842-8080-1E77618D10D8}" destId="{F1D7650E-6C99-C14C-82A2-B0ADE7B60B00}" srcOrd="1" destOrd="0" parTransId="{C4E0E634-C2DE-F747-BFD7-88FEDCE2CD90}" sibTransId="{95B90575-DD04-E84B-885A-1FA524DD86B5}"/>
    <dgm:cxn modelId="{976E60CB-03E0-8D4D-96F1-B60C19B64C62}" srcId="{E3A3FA5B-0815-5F46-8407-CF937C8869FF}" destId="{2C8DC417-A51F-DC49-8E4C-42A16C910BE5}" srcOrd="0" destOrd="0" parTransId="{F2F833B9-4AB8-2641-A2DB-4521DC1170EE}" sibTransId="{3C63EB4F-1666-6748-B192-5B43BE55C713}"/>
    <dgm:cxn modelId="{02A149B9-4914-2A47-9952-6884A94EA721}" srcId="{3BAFD826-9429-8842-8080-1E77618D10D8}" destId="{E3A3FA5B-0815-5F46-8407-CF937C8869FF}" srcOrd="2" destOrd="0" parTransId="{73A8F085-838A-E242-99E1-37C78C3C7F27}" sibTransId="{FE69A84D-84ED-E647-BBFD-519D243229F4}"/>
    <dgm:cxn modelId="{6DBE5DEB-40E2-6141-8BB1-3C116DD2FCA0}" type="presOf" srcId="{2C8DC417-A51F-DC49-8E4C-42A16C910BE5}" destId="{246E5065-61AE-FD41-B51F-99F94A7AE2A8}" srcOrd="0" destOrd="0" presId="urn:microsoft.com/office/officeart/2005/8/layout/chevron2"/>
    <dgm:cxn modelId="{B6DDF102-4761-7740-9E74-671EE2434C7A}" type="presOf" srcId="{E3A3FA5B-0815-5F46-8407-CF937C8869FF}" destId="{89B2296B-7B12-6B41-AD2B-FFB634458717}" srcOrd="0" destOrd="0" presId="urn:microsoft.com/office/officeart/2005/8/layout/chevron2"/>
    <dgm:cxn modelId="{ED470538-10EE-6545-9BBE-48BA950D7EBD}" srcId="{3BAFD826-9429-8842-8080-1E77618D10D8}" destId="{5E04568A-8F74-E24E-B4A5-896E04D77E1E}" srcOrd="0" destOrd="0" parTransId="{251FE0E1-7368-1C4E-84F8-3EECBD99463F}" sibTransId="{25F83917-3494-3C44-A338-C9A9EB184A83}"/>
    <dgm:cxn modelId="{D8B9CDB2-7BB1-E445-82F4-38A0B10AAF67}" srcId="{5E04568A-8F74-E24E-B4A5-896E04D77E1E}" destId="{6680FE2F-8507-C04F-8BDA-BD10D38502E1}" srcOrd="0" destOrd="0" parTransId="{362C4D2B-02BB-8B4E-AAF9-BEBC5BDB6CC6}" sibTransId="{207BE515-CFBB-594B-88D1-F47062A8655A}"/>
    <dgm:cxn modelId="{913B73A1-ADCF-764E-9E66-DFBC44536670}" srcId="{F1D7650E-6C99-C14C-82A2-B0ADE7B60B00}" destId="{F1151E4C-CFBA-C247-9916-F68600B48EAF}" srcOrd="0" destOrd="0" parTransId="{D8A18F1D-BBBF-D347-BF13-4A9D616FCE28}" sibTransId="{96FB45E1-08BA-574D-9510-B6527F79FB05}"/>
    <dgm:cxn modelId="{6AD1C093-6A8E-4C4A-8F29-EAE7674790B8}" type="presParOf" srcId="{D9ECF4FF-85B1-B549-A6A2-69E8F32535C7}" destId="{5924F98D-A4E4-2F47-9317-07A4A8117240}" srcOrd="0" destOrd="0" presId="urn:microsoft.com/office/officeart/2005/8/layout/chevron2"/>
    <dgm:cxn modelId="{78E89E97-737B-224D-8C90-02B4132EADE6}" type="presParOf" srcId="{5924F98D-A4E4-2F47-9317-07A4A8117240}" destId="{74411073-93D9-414A-9D11-EDE33C1AC777}" srcOrd="0" destOrd="0" presId="urn:microsoft.com/office/officeart/2005/8/layout/chevron2"/>
    <dgm:cxn modelId="{FB19E538-87B9-D84B-AD1A-7C20DC71CE72}" type="presParOf" srcId="{5924F98D-A4E4-2F47-9317-07A4A8117240}" destId="{4E440053-9DF7-B049-BEE3-47C755612B73}" srcOrd="1" destOrd="0" presId="urn:microsoft.com/office/officeart/2005/8/layout/chevron2"/>
    <dgm:cxn modelId="{53FB6B48-2903-A643-9EFD-488A681D84BA}" type="presParOf" srcId="{D9ECF4FF-85B1-B549-A6A2-69E8F32535C7}" destId="{370B9F77-60D9-1745-ABE2-212610AA2801}" srcOrd="1" destOrd="0" presId="urn:microsoft.com/office/officeart/2005/8/layout/chevron2"/>
    <dgm:cxn modelId="{34A41423-8C13-BA4A-91B7-3CD8E97A148E}" type="presParOf" srcId="{D9ECF4FF-85B1-B549-A6A2-69E8F32535C7}" destId="{7F34F804-6A44-1B4E-80C5-B3762CFEF4A9}" srcOrd="2" destOrd="0" presId="urn:microsoft.com/office/officeart/2005/8/layout/chevron2"/>
    <dgm:cxn modelId="{B022FC82-001A-664E-BE8B-9CADA5703148}" type="presParOf" srcId="{7F34F804-6A44-1B4E-80C5-B3762CFEF4A9}" destId="{20AA4434-888F-D149-A031-693FAB701552}" srcOrd="0" destOrd="0" presId="urn:microsoft.com/office/officeart/2005/8/layout/chevron2"/>
    <dgm:cxn modelId="{595AED59-E9CC-2C42-AC1A-1C1D0BA53E20}" type="presParOf" srcId="{7F34F804-6A44-1B4E-80C5-B3762CFEF4A9}" destId="{2C69B97C-140A-4140-8834-3DE6D7E1E9D5}" srcOrd="1" destOrd="0" presId="urn:microsoft.com/office/officeart/2005/8/layout/chevron2"/>
    <dgm:cxn modelId="{6303E7E7-5A83-D742-A10E-FCC0E87B147F}" type="presParOf" srcId="{D9ECF4FF-85B1-B549-A6A2-69E8F32535C7}" destId="{30ADDD31-3831-C047-A62D-9A67800902C1}" srcOrd="3" destOrd="0" presId="urn:microsoft.com/office/officeart/2005/8/layout/chevron2"/>
    <dgm:cxn modelId="{437234DE-C735-8949-B617-01334D33022D}" type="presParOf" srcId="{D9ECF4FF-85B1-B549-A6A2-69E8F32535C7}" destId="{A375DC90-8F68-2B49-8B22-04457767BDFD}" srcOrd="4" destOrd="0" presId="urn:microsoft.com/office/officeart/2005/8/layout/chevron2"/>
    <dgm:cxn modelId="{3D2434E3-E48A-794D-95BF-F9A8F078424E}" type="presParOf" srcId="{A375DC90-8F68-2B49-8B22-04457767BDFD}" destId="{89B2296B-7B12-6B41-AD2B-FFB634458717}" srcOrd="0" destOrd="0" presId="urn:microsoft.com/office/officeart/2005/8/layout/chevron2"/>
    <dgm:cxn modelId="{419A5856-AD8A-3F41-8C34-A4319DDF8707}" type="presParOf" srcId="{A375DC90-8F68-2B49-8B22-04457767BDFD}" destId="{246E5065-61AE-FD41-B51F-99F94A7AE2A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A4ADB8-1525-C248-8378-56C411E14F52}">
      <dsp:nvSpPr>
        <dsp:cNvPr id="0" name=""/>
        <dsp:cNvSpPr/>
      </dsp:nvSpPr>
      <dsp:spPr>
        <a:xfrm>
          <a:off x="1027005" y="2327416"/>
          <a:ext cx="1646075" cy="1611585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>
              <a:solidFill>
                <a:srgbClr val="3366FF"/>
              </a:solidFill>
              <a:latin typeface="Comic Sans MS"/>
              <a:cs typeface="Comic Sans MS"/>
            </a:rPr>
            <a:t>ES</a:t>
          </a:r>
          <a:r>
            <a:rPr lang="tr-TR" sz="2400" kern="1200" dirty="0" smtClean="0">
              <a:latin typeface="Comic Sans MS"/>
              <a:cs typeface="Comic Sans MS"/>
            </a:rPr>
            <a:t>DAH</a:t>
          </a:r>
          <a:endParaRPr lang="tr-TR" sz="2400" kern="1200" dirty="0">
            <a:latin typeface="Comic Sans MS"/>
            <a:cs typeface="Comic Sans MS"/>
          </a:endParaRPr>
        </a:p>
      </dsp:txBody>
      <dsp:txXfrm>
        <a:off x="1268067" y="2563427"/>
        <a:ext cx="1163951" cy="1139563"/>
      </dsp:txXfrm>
    </dsp:sp>
    <dsp:sp modelId="{EC9A2836-1CEC-A64B-937A-2986726C44CC}">
      <dsp:nvSpPr>
        <dsp:cNvPr id="0" name=""/>
        <dsp:cNvSpPr/>
      </dsp:nvSpPr>
      <dsp:spPr>
        <a:xfrm>
          <a:off x="1141750" y="1039620"/>
          <a:ext cx="1374015" cy="1538167"/>
        </a:xfrm>
        <a:prstGeom prst="ellipse">
          <a:avLst/>
        </a:prstGeom>
        <a:solidFill>
          <a:schemeClr val="accent3">
            <a:alpha val="50000"/>
            <a:hueOff val="3120793"/>
            <a:satOff val="-7746"/>
            <a:lumOff val="250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SCADA </a:t>
          </a:r>
          <a:endParaRPr lang="tr-TR" sz="1050" kern="1200" dirty="0"/>
        </a:p>
      </dsp:txBody>
      <dsp:txXfrm>
        <a:off x="1342970" y="1264879"/>
        <a:ext cx="971575" cy="1087649"/>
      </dsp:txXfrm>
    </dsp:sp>
    <dsp:sp modelId="{DE33CA28-E7BE-0D4A-BFFA-111FA2C3B85F}">
      <dsp:nvSpPr>
        <dsp:cNvPr id="0" name=""/>
        <dsp:cNvSpPr/>
      </dsp:nvSpPr>
      <dsp:spPr>
        <a:xfrm>
          <a:off x="2238914" y="2350546"/>
          <a:ext cx="1405484" cy="1359780"/>
        </a:xfrm>
        <a:prstGeom prst="ellipse">
          <a:avLst/>
        </a:prstGeom>
        <a:solidFill>
          <a:schemeClr val="accent3">
            <a:alpha val="50000"/>
            <a:hueOff val="6241586"/>
            <a:satOff val="-15493"/>
            <a:lumOff val="500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/>
            <a:t>Çamur Kurutma Teknolojileri</a:t>
          </a:r>
          <a:endParaRPr lang="tr-TR" sz="1200" b="1" kern="1200" dirty="0"/>
        </a:p>
      </dsp:txBody>
      <dsp:txXfrm>
        <a:off x="2444742" y="2549681"/>
        <a:ext cx="993828" cy="961510"/>
      </dsp:txXfrm>
    </dsp:sp>
    <dsp:sp modelId="{9420F1B6-150E-F64B-A7C8-11B33A7444A6}">
      <dsp:nvSpPr>
        <dsp:cNvPr id="0" name=""/>
        <dsp:cNvSpPr/>
      </dsp:nvSpPr>
      <dsp:spPr>
        <a:xfrm>
          <a:off x="1018056" y="3664222"/>
          <a:ext cx="1663973" cy="1596044"/>
        </a:xfrm>
        <a:prstGeom prst="ellipse">
          <a:avLst/>
        </a:prstGeom>
        <a:solidFill>
          <a:schemeClr val="accent3">
            <a:alpha val="50000"/>
            <a:hueOff val="9362379"/>
            <a:satOff val="-23239"/>
            <a:lumOff val="750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err="1" smtClean="0"/>
            <a:t>Epanet</a:t>
          </a:r>
          <a:endParaRPr lang="tr-TR" sz="1200" kern="1200" dirty="0"/>
        </a:p>
      </dsp:txBody>
      <dsp:txXfrm>
        <a:off x="1261739" y="3897957"/>
        <a:ext cx="1176607" cy="1128574"/>
      </dsp:txXfrm>
    </dsp:sp>
    <dsp:sp modelId="{71026226-8531-F548-89CA-DE9A158D83B2}">
      <dsp:nvSpPr>
        <dsp:cNvPr id="0" name=""/>
        <dsp:cNvSpPr/>
      </dsp:nvSpPr>
      <dsp:spPr>
        <a:xfrm>
          <a:off x="-90994" y="2273881"/>
          <a:ext cx="1447249" cy="1561014"/>
        </a:xfrm>
        <a:prstGeom prst="ellipse">
          <a:avLst/>
        </a:prstGeom>
        <a:solidFill>
          <a:schemeClr val="accent3">
            <a:alpha val="50000"/>
            <a:hueOff val="12483171"/>
            <a:satOff val="-30985"/>
            <a:lumOff val="1000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/>
            <a:t>Abone Hizmetleri</a:t>
          </a:r>
          <a:endParaRPr lang="tr-TR" sz="1600" b="1" kern="1200" dirty="0"/>
        </a:p>
      </dsp:txBody>
      <dsp:txXfrm>
        <a:off x="120951" y="2502486"/>
        <a:ext cx="1023359" cy="110380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40C0F5-2745-AE45-A21D-8458D64F6119}">
      <dsp:nvSpPr>
        <dsp:cNvPr id="0" name=""/>
        <dsp:cNvSpPr/>
      </dsp:nvSpPr>
      <dsp:spPr>
        <a:xfrm>
          <a:off x="2640316" y="1550788"/>
          <a:ext cx="3863367" cy="3863367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38100" dir="3600000" sx="103000" sy="103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5400000"/>
          </a:lightRig>
        </a:scene3d>
        <a:sp3d prstMaterial="softmetal">
          <a:bevelT w="63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kern="1200" dirty="0" smtClean="0"/>
            <a:t>SCADA ALTYAPISI ve Şebeke Yönetimi </a:t>
          </a:r>
          <a:r>
            <a:rPr lang="tr-TR" sz="3600" kern="1200" dirty="0" smtClean="0">
              <a:solidFill>
                <a:srgbClr val="3366FF"/>
              </a:solidFill>
              <a:latin typeface="Comic Sans MS"/>
              <a:cs typeface="Comic Sans MS"/>
            </a:rPr>
            <a:t>ES</a:t>
          </a:r>
          <a:r>
            <a:rPr lang="tr-TR" sz="3600" kern="1200" dirty="0" smtClean="0">
              <a:solidFill>
                <a:srgbClr val="000000"/>
              </a:solidFill>
              <a:latin typeface="Comic Sans MS"/>
              <a:cs typeface="Comic Sans MS"/>
            </a:rPr>
            <a:t>DAH</a:t>
          </a:r>
          <a:endParaRPr lang="tr-TR" sz="3600" kern="1200" dirty="0"/>
        </a:p>
      </dsp:txBody>
      <dsp:txXfrm>
        <a:off x="3206093" y="2116565"/>
        <a:ext cx="2731813" cy="2731813"/>
      </dsp:txXfrm>
    </dsp:sp>
    <dsp:sp modelId="{BC26AA08-BE06-D543-82CF-D9F8AC9C85A9}">
      <dsp:nvSpPr>
        <dsp:cNvPr id="0" name=""/>
        <dsp:cNvSpPr/>
      </dsp:nvSpPr>
      <dsp:spPr>
        <a:xfrm>
          <a:off x="3606158" y="689"/>
          <a:ext cx="1931683" cy="1931683"/>
        </a:xfrm>
        <a:prstGeom prst="ellipse">
          <a:avLst/>
        </a:prstGeom>
        <a:solidFill>
          <a:srgbClr val="FF0000">
            <a:alpha val="50000"/>
          </a:srgbClr>
        </a:solidFill>
        <a:ln>
          <a:solidFill>
            <a:srgbClr val="FF0000"/>
          </a:solidFill>
        </a:ln>
        <a:effectLst>
          <a:outerShdw blurRad="63500" dist="38100" dir="3600000" sx="103000" sy="103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5400000"/>
          </a:lightRig>
        </a:scene3d>
        <a:sp3d prstMaterial="softmetal">
          <a:bevelT w="63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Sektörizasyon</a:t>
          </a:r>
          <a:endParaRPr lang="tr-TR" sz="16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889046" y="283577"/>
        <a:ext cx="1365907" cy="1365907"/>
      </dsp:txXfrm>
    </dsp:sp>
    <dsp:sp modelId="{6CD8A564-405D-D847-AA7C-95443ABCD850}">
      <dsp:nvSpPr>
        <dsp:cNvPr id="0" name=""/>
        <dsp:cNvSpPr/>
      </dsp:nvSpPr>
      <dsp:spPr>
        <a:xfrm>
          <a:off x="5084990" y="481191"/>
          <a:ext cx="1931683" cy="1931683"/>
        </a:xfrm>
        <a:prstGeom prst="ellipse">
          <a:avLst/>
        </a:prstGeom>
        <a:solidFill>
          <a:srgbClr val="FF0000">
            <a:alpha val="50000"/>
          </a:srgbClr>
        </a:solidFill>
        <a:ln>
          <a:noFill/>
        </a:ln>
        <a:effectLst>
          <a:outerShdw blurRad="63500" dist="38100" dir="3600000" sx="103000" sy="103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5400000"/>
          </a:lightRig>
        </a:scene3d>
        <a:sp3d prstMaterial="softmetal">
          <a:bevelT w="63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Fiziki Kayıp Kaçak Arama </a:t>
          </a:r>
          <a:endParaRPr lang="tr-TR" sz="16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367878" y="764079"/>
        <a:ext cx="1365907" cy="1365907"/>
      </dsp:txXfrm>
    </dsp:sp>
    <dsp:sp modelId="{172CBF51-0BC6-364B-B472-0BCCE925FDA3}">
      <dsp:nvSpPr>
        <dsp:cNvPr id="0" name=""/>
        <dsp:cNvSpPr/>
      </dsp:nvSpPr>
      <dsp:spPr>
        <a:xfrm>
          <a:off x="5951381" y="1720276"/>
          <a:ext cx="1931683" cy="1931683"/>
        </a:xfrm>
        <a:prstGeom prst="ellipse">
          <a:avLst/>
        </a:prstGeom>
        <a:solidFill>
          <a:srgbClr val="FF0000">
            <a:alpha val="50000"/>
          </a:srgbClr>
        </a:solidFill>
        <a:ln>
          <a:solidFill>
            <a:srgbClr val="FFFFFF"/>
          </a:solidFill>
        </a:ln>
        <a:effectLst>
          <a:outerShdw blurRad="63500" dist="38100" dir="3600000" sx="103000" sy="103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5400000"/>
          </a:lightRig>
        </a:scene3d>
        <a:sp3d prstMaterial="softmetal">
          <a:bevelT w="63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 Kullanım Talep Eğrisi</a:t>
          </a:r>
          <a:endParaRPr lang="tr-TR" sz="16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234269" y="2003164"/>
        <a:ext cx="1365907" cy="1365907"/>
      </dsp:txXfrm>
    </dsp:sp>
    <dsp:sp modelId="{ED6239BD-9F92-E34F-BA58-A248F72B9781}">
      <dsp:nvSpPr>
        <dsp:cNvPr id="0" name=""/>
        <dsp:cNvSpPr/>
      </dsp:nvSpPr>
      <dsp:spPr>
        <a:xfrm>
          <a:off x="5998959" y="3294098"/>
          <a:ext cx="1931683" cy="1931683"/>
        </a:xfrm>
        <a:prstGeom prst="ellipse">
          <a:avLst/>
        </a:prstGeom>
        <a:solidFill>
          <a:srgbClr val="FF0000">
            <a:alpha val="50000"/>
          </a:srgbClr>
        </a:solidFill>
        <a:ln>
          <a:noFill/>
        </a:ln>
        <a:effectLst>
          <a:outerShdw blurRad="63500" dist="38100" dir="3600000" sx="103000" sy="103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5400000"/>
          </a:lightRig>
        </a:scene3d>
        <a:sp3d prstMaterial="softmetal">
          <a:bevelT w="63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 Kalitesi</a:t>
          </a:r>
          <a:endParaRPr lang="tr-TR" sz="16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281847" y="3576986"/>
        <a:ext cx="1365907" cy="1365907"/>
      </dsp:txXfrm>
    </dsp:sp>
    <dsp:sp modelId="{A8AB7C81-7FE2-3747-A539-BAC807E19C3C}">
      <dsp:nvSpPr>
        <dsp:cNvPr id="0" name=""/>
        <dsp:cNvSpPr/>
      </dsp:nvSpPr>
      <dsp:spPr>
        <a:xfrm>
          <a:off x="5084990" y="4552068"/>
          <a:ext cx="1931683" cy="1931683"/>
        </a:xfrm>
        <a:prstGeom prst="ellipse">
          <a:avLst/>
        </a:prstGeom>
        <a:solidFill>
          <a:schemeClr val="accent3">
            <a:alpha val="50000"/>
            <a:hueOff val="6241586"/>
            <a:satOff val="-15493"/>
            <a:lumOff val="5000"/>
            <a:alphaOff val="0"/>
          </a:schemeClr>
        </a:solidFill>
        <a:ln>
          <a:noFill/>
        </a:ln>
        <a:effectLst>
          <a:outerShdw blurRad="63500" dist="38100" dir="3600000" sx="103000" sy="103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5400000"/>
          </a:lightRig>
        </a:scene3d>
        <a:sp3d prstMaterial="softmetal">
          <a:bevelT w="63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smtClean="0"/>
            <a:t>Tamir Bakım Hizmetleri</a:t>
          </a:r>
          <a:endParaRPr lang="tr-TR" sz="1600" kern="1200" dirty="0"/>
        </a:p>
      </dsp:txBody>
      <dsp:txXfrm>
        <a:off x="5367878" y="4834956"/>
        <a:ext cx="1365907" cy="1365907"/>
      </dsp:txXfrm>
    </dsp:sp>
    <dsp:sp modelId="{6446200D-588C-FD4F-A04C-E78AE229F461}">
      <dsp:nvSpPr>
        <dsp:cNvPr id="0" name=""/>
        <dsp:cNvSpPr/>
      </dsp:nvSpPr>
      <dsp:spPr>
        <a:xfrm>
          <a:off x="3606158" y="5032570"/>
          <a:ext cx="1931683" cy="1931683"/>
        </a:xfrm>
        <a:prstGeom prst="ellipse">
          <a:avLst/>
        </a:prstGeom>
        <a:solidFill>
          <a:schemeClr val="accent3">
            <a:alpha val="50000"/>
            <a:hueOff val="7489903"/>
            <a:satOff val="-18591"/>
            <a:lumOff val="6000"/>
            <a:alphaOff val="0"/>
          </a:schemeClr>
        </a:solidFill>
        <a:ln>
          <a:noFill/>
        </a:ln>
        <a:effectLst>
          <a:outerShdw blurRad="63500" dist="38100" dir="3600000" sx="103000" sy="103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5400000"/>
          </a:lightRig>
        </a:scene3d>
        <a:sp3d prstMaterial="softmetal">
          <a:bevelT w="63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/>
            <a:t>Şebeke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/>
            <a:t>Yenileme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/>
            <a:t>Hizmetleri</a:t>
          </a:r>
          <a:endParaRPr lang="tr-TR" sz="1600" kern="1200" dirty="0"/>
        </a:p>
      </dsp:txBody>
      <dsp:txXfrm>
        <a:off x="3889046" y="5315458"/>
        <a:ext cx="1365907" cy="1365907"/>
      </dsp:txXfrm>
    </dsp:sp>
    <dsp:sp modelId="{E9483EEB-6D95-C743-8305-25FB8DD2F4C3}">
      <dsp:nvSpPr>
        <dsp:cNvPr id="0" name=""/>
        <dsp:cNvSpPr/>
      </dsp:nvSpPr>
      <dsp:spPr>
        <a:xfrm>
          <a:off x="2127325" y="4552068"/>
          <a:ext cx="1931683" cy="1931683"/>
        </a:xfrm>
        <a:prstGeom prst="ellipse">
          <a:avLst/>
        </a:prstGeom>
        <a:solidFill>
          <a:srgbClr val="FF0000">
            <a:alpha val="50000"/>
          </a:srgbClr>
        </a:solidFill>
        <a:ln>
          <a:noFill/>
        </a:ln>
        <a:effectLst>
          <a:outerShdw blurRad="63500" dist="38100" dir="3600000" sx="103000" sy="103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5400000"/>
          </a:lightRig>
        </a:scene3d>
        <a:sp3d prstMaterial="softmetal">
          <a:bevelT w="63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Basınç</a:t>
          </a:r>
          <a:endParaRPr lang="tr-TR" sz="16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10213" y="4834956"/>
        <a:ext cx="1365907" cy="1365907"/>
      </dsp:txXfrm>
    </dsp:sp>
    <dsp:sp modelId="{640F1B02-7962-CF42-B68E-78446D3CBE38}">
      <dsp:nvSpPr>
        <dsp:cNvPr id="0" name=""/>
        <dsp:cNvSpPr/>
      </dsp:nvSpPr>
      <dsp:spPr>
        <a:xfrm>
          <a:off x="1213356" y="3294098"/>
          <a:ext cx="1931683" cy="1931683"/>
        </a:xfrm>
        <a:prstGeom prst="ellipse">
          <a:avLst/>
        </a:prstGeom>
        <a:solidFill>
          <a:srgbClr val="CCFFCC">
            <a:alpha val="50000"/>
          </a:srgbClr>
        </a:solidFill>
        <a:ln>
          <a:noFill/>
        </a:ln>
        <a:effectLst>
          <a:outerShdw blurRad="63500" dist="38100" dir="3600000" sx="103000" sy="103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5400000"/>
          </a:lightRig>
        </a:scene3d>
        <a:sp3d prstMaterial="softmetal">
          <a:bevelT w="63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0" kern="1200" dirty="0" smtClean="0">
              <a:solidFill>
                <a:schemeClr val="tx1"/>
              </a:solidFill>
              <a:effectLst/>
            </a:rPr>
            <a:t>Su Arzı Yöntemi</a:t>
          </a:r>
          <a:endParaRPr lang="tr-TR" sz="1600" b="0" kern="1200" dirty="0">
            <a:solidFill>
              <a:schemeClr val="tx1"/>
            </a:solidFill>
            <a:effectLst/>
          </a:endParaRPr>
        </a:p>
      </dsp:txBody>
      <dsp:txXfrm>
        <a:off x="1496244" y="3576986"/>
        <a:ext cx="1365907" cy="1365907"/>
      </dsp:txXfrm>
    </dsp:sp>
    <dsp:sp modelId="{2BD43F89-D7ED-C849-ACB3-9A116250C2B9}">
      <dsp:nvSpPr>
        <dsp:cNvPr id="0" name=""/>
        <dsp:cNvSpPr/>
      </dsp:nvSpPr>
      <dsp:spPr>
        <a:xfrm>
          <a:off x="1246000" y="1717388"/>
          <a:ext cx="1931683" cy="1931683"/>
        </a:xfrm>
        <a:prstGeom prst="ellipse">
          <a:avLst/>
        </a:prstGeom>
        <a:solidFill>
          <a:srgbClr val="CCFFCC">
            <a:alpha val="49804"/>
          </a:srgbClr>
        </a:solidFill>
        <a:ln>
          <a:noFill/>
        </a:ln>
        <a:effectLst>
          <a:outerShdw blurRad="63500" dist="38100" dir="3600000" sx="103000" sy="103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5400000"/>
          </a:lightRig>
        </a:scene3d>
        <a:sp3d prstMaterial="softmetal">
          <a:bevelT w="63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/>
            <a:t>Yeni Abone Bağlantıları  ve Açma Kapama İşlemleri</a:t>
          </a:r>
          <a:endParaRPr lang="tr-TR" sz="1600" kern="1200" dirty="0"/>
        </a:p>
      </dsp:txBody>
      <dsp:txXfrm>
        <a:off x="1528888" y="2000276"/>
        <a:ext cx="1365907" cy="1365907"/>
      </dsp:txXfrm>
    </dsp:sp>
    <dsp:sp modelId="{09A617C6-D555-CC40-9C51-A9E52E0AE2C2}">
      <dsp:nvSpPr>
        <dsp:cNvPr id="0" name=""/>
        <dsp:cNvSpPr/>
      </dsp:nvSpPr>
      <dsp:spPr>
        <a:xfrm>
          <a:off x="2127325" y="481191"/>
          <a:ext cx="1931683" cy="1931683"/>
        </a:xfrm>
        <a:prstGeom prst="ellipse">
          <a:avLst/>
        </a:prstGeom>
        <a:solidFill>
          <a:schemeClr val="accent3">
            <a:alpha val="50000"/>
            <a:hueOff val="12483171"/>
            <a:satOff val="-30985"/>
            <a:lumOff val="10000"/>
            <a:alphaOff val="0"/>
          </a:schemeClr>
        </a:solidFill>
        <a:ln>
          <a:noFill/>
        </a:ln>
        <a:effectLst>
          <a:outerShdw blurRad="63500" dist="38100" dir="3600000" sx="103000" sy="103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5400000"/>
          </a:lightRig>
        </a:scene3d>
        <a:sp3d prstMaterial="softmetal">
          <a:bevelT w="63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/>
            <a:t>Kriz Yönetimi</a:t>
          </a:r>
          <a:endParaRPr lang="tr-TR" sz="1600" kern="1200" dirty="0"/>
        </a:p>
      </dsp:txBody>
      <dsp:txXfrm>
        <a:off x="2410213" y="764079"/>
        <a:ext cx="1365907" cy="136590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0D0D2F-F130-CD41-8FF6-63321DAA4538}">
      <dsp:nvSpPr>
        <dsp:cNvPr id="0" name=""/>
        <dsp:cNvSpPr/>
      </dsp:nvSpPr>
      <dsp:spPr>
        <a:xfrm>
          <a:off x="2669976" y="1526976"/>
          <a:ext cx="3804046" cy="3804046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6500" kern="1200" dirty="0" err="1" smtClean="0"/>
            <a:t>Epanet</a:t>
          </a:r>
          <a:endParaRPr lang="tr-TR" sz="6500" kern="1200" dirty="0"/>
        </a:p>
      </dsp:txBody>
      <dsp:txXfrm>
        <a:off x="3227066" y="2084066"/>
        <a:ext cx="2689866" cy="2689866"/>
      </dsp:txXfrm>
    </dsp:sp>
    <dsp:sp modelId="{3922790A-668D-8E4A-9EA2-B3CB9DF82335}">
      <dsp:nvSpPr>
        <dsp:cNvPr id="0" name=""/>
        <dsp:cNvSpPr/>
      </dsp:nvSpPr>
      <dsp:spPr>
        <a:xfrm>
          <a:off x="3620988" y="679"/>
          <a:ext cx="1902023" cy="1902023"/>
        </a:xfrm>
        <a:prstGeom prst="ellipse">
          <a:avLst/>
        </a:prstGeom>
        <a:solidFill>
          <a:srgbClr val="FF0000">
            <a:alpha val="50000"/>
          </a:srgbClr>
        </a:solidFill>
        <a:ln>
          <a:solidFill>
            <a:srgbClr val="FF0000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Hidrolik Modelleme</a:t>
          </a:r>
          <a:endParaRPr lang="tr-TR" sz="1900" kern="1200" dirty="0"/>
        </a:p>
      </dsp:txBody>
      <dsp:txXfrm>
        <a:off x="3899533" y="279224"/>
        <a:ext cx="1344933" cy="1344933"/>
      </dsp:txXfrm>
    </dsp:sp>
    <dsp:sp modelId="{5BF9370D-FA6F-454D-B7E0-CDFE804A8CC5}">
      <dsp:nvSpPr>
        <dsp:cNvPr id="0" name=""/>
        <dsp:cNvSpPr/>
      </dsp:nvSpPr>
      <dsp:spPr>
        <a:xfrm>
          <a:off x="6098297" y="2477988"/>
          <a:ext cx="1902023" cy="1902023"/>
        </a:xfrm>
        <a:prstGeom prst="ellipse">
          <a:avLst/>
        </a:prstGeom>
        <a:solidFill>
          <a:schemeClr val="accent3">
            <a:alpha val="50000"/>
            <a:hueOff val="6241586"/>
            <a:satOff val="-15493"/>
            <a:lumOff val="500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Kalite Simülasyonu</a:t>
          </a:r>
          <a:endParaRPr lang="tr-TR" sz="1900" kern="1200" dirty="0"/>
        </a:p>
      </dsp:txBody>
      <dsp:txXfrm>
        <a:off x="6376842" y="2756533"/>
        <a:ext cx="1344933" cy="1344933"/>
      </dsp:txXfrm>
    </dsp:sp>
    <dsp:sp modelId="{AB5C6DFD-2856-794F-B084-668867663B6F}">
      <dsp:nvSpPr>
        <dsp:cNvPr id="0" name=""/>
        <dsp:cNvSpPr/>
      </dsp:nvSpPr>
      <dsp:spPr>
        <a:xfrm>
          <a:off x="3620988" y="4955297"/>
          <a:ext cx="1902023" cy="1902023"/>
        </a:xfrm>
        <a:prstGeom prst="ellipse">
          <a:avLst/>
        </a:prstGeom>
        <a:solidFill>
          <a:srgbClr val="FF0000">
            <a:alpha val="50000"/>
          </a:srgbClr>
        </a:solidFill>
        <a:ln>
          <a:solidFill>
            <a:srgbClr val="FF0000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Basınç Simülasyonu</a:t>
          </a:r>
          <a:endParaRPr lang="tr-TR" sz="1900" kern="1200" dirty="0"/>
        </a:p>
      </dsp:txBody>
      <dsp:txXfrm>
        <a:off x="3899533" y="5233842"/>
        <a:ext cx="1344933" cy="1344933"/>
      </dsp:txXfrm>
    </dsp:sp>
    <dsp:sp modelId="{9587979D-9BED-A54D-8C17-C98C61A0B5F1}">
      <dsp:nvSpPr>
        <dsp:cNvPr id="0" name=""/>
        <dsp:cNvSpPr/>
      </dsp:nvSpPr>
      <dsp:spPr>
        <a:xfrm>
          <a:off x="1143679" y="2477988"/>
          <a:ext cx="1902023" cy="1902023"/>
        </a:xfrm>
        <a:prstGeom prst="ellipse">
          <a:avLst/>
        </a:prstGeom>
        <a:solidFill>
          <a:schemeClr val="accent3">
            <a:alpha val="50000"/>
            <a:hueOff val="12483171"/>
            <a:satOff val="-30985"/>
            <a:lumOff val="1000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Enerji Tüketim Simülasyonu</a:t>
          </a:r>
          <a:endParaRPr lang="tr-TR" sz="1900" kern="1200" dirty="0"/>
        </a:p>
      </dsp:txBody>
      <dsp:txXfrm>
        <a:off x="1422224" y="2756533"/>
        <a:ext cx="1344933" cy="134493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F852D7-93DA-41FA-99A9-BAEB895BF793}">
      <dsp:nvSpPr>
        <dsp:cNvPr id="0" name=""/>
        <dsp:cNvSpPr/>
      </dsp:nvSpPr>
      <dsp:spPr>
        <a:xfrm>
          <a:off x="2989035" y="1872911"/>
          <a:ext cx="2878913" cy="2878913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ABONE HİZMETLERİ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 smtClean="0">
              <a:solidFill>
                <a:srgbClr val="3366FF"/>
              </a:solidFill>
              <a:latin typeface="Comic Sans MS"/>
              <a:cs typeface="Comic Sans MS"/>
            </a:rPr>
            <a:t>ES</a:t>
          </a:r>
          <a:r>
            <a:rPr lang="tr-TR" sz="4000" kern="1200" dirty="0" smtClean="0">
              <a:latin typeface="Comic Sans MS"/>
              <a:cs typeface="Comic Sans MS"/>
            </a:rPr>
            <a:t>DAH</a:t>
          </a:r>
          <a:endParaRPr lang="en-US" sz="4000" kern="1200" dirty="0">
            <a:latin typeface="Comic Sans MS"/>
            <a:cs typeface="Comic Sans MS"/>
          </a:endParaRPr>
        </a:p>
      </dsp:txBody>
      <dsp:txXfrm>
        <a:off x="3410642" y="2294518"/>
        <a:ext cx="2035699" cy="2035699"/>
      </dsp:txXfrm>
    </dsp:sp>
    <dsp:sp modelId="{C04E87D8-E675-4FBC-9BCA-87F4A9C3CB94}">
      <dsp:nvSpPr>
        <dsp:cNvPr id="0" name=""/>
        <dsp:cNvSpPr/>
      </dsp:nvSpPr>
      <dsp:spPr>
        <a:xfrm>
          <a:off x="3708763" y="2339"/>
          <a:ext cx="1439456" cy="1439456"/>
        </a:xfrm>
        <a:prstGeom prst="ellipse">
          <a:avLst/>
        </a:prstGeom>
        <a:solidFill>
          <a:schemeClr val="accent3">
            <a:alpha val="50000"/>
            <a:hueOff val="891655"/>
            <a:satOff val="-2213"/>
            <a:lumOff val="7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İdare Adına Tahsilat</a:t>
          </a:r>
          <a:endParaRPr lang="en-US" sz="1800" kern="1200" dirty="0"/>
        </a:p>
      </dsp:txBody>
      <dsp:txXfrm>
        <a:off x="3919566" y="213142"/>
        <a:ext cx="1017850" cy="1017850"/>
      </dsp:txXfrm>
    </dsp:sp>
    <dsp:sp modelId="{60615881-DE49-4DF0-946B-06918ABF47F2}">
      <dsp:nvSpPr>
        <dsp:cNvPr id="0" name=""/>
        <dsp:cNvSpPr/>
      </dsp:nvSpPr>
      <dsp:spPr>
        <a:xfrm>
          <a:off x="4832652" y="258859"/>
          <a:ext cx="1439456" cy="1439456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Sayaç Okuma Hizmetleri</a:t>
          </a:r>
          <a:endParaRPr lang="en-US" sz="1600" b="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043455" y="469662"/>
        <a:ext cx="1017850" cy="1017850"/>
      </dsp:txXfrm>
    </dsp:sp>
    <dsp:sp modelId="{FD0E1470-359C-44E2-A8AF-18EAB534E22F}">
      <dsp:nvSpPr>
        <dsp:cNvPr id="0" name=""/>
        <dsp:cNvSpPr/>
      </dsp:nvSpPr>
      <dsp:spPr>
        <a:xfrm>
          <a:off x="1187427" y="2022635"/>
          <a:ext cx="1439456" cy="1439456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Sayaç ve  </a:t>
          </a:r>
          <a:r>
            <a:rPr lang="tr-TR" sz="1400" b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İndex</a:t>
          </a:r>
          <a:r>
            <a:rPr lang="tr-TR" sz="14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Bilgi Takibi ve Depolama</a:t>
          </a:r>
          <a:endParaRPr lang="en-US" sz="1400" b="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98230" y="2233438"/>
        <a:ext cx="1017850" cy="1017850"/>
      </dsp:txXfrm>
    </dsp:sp>
    <dsp:sp modelId="{57186F46-97CB-4BF6-902D-3F57543D44EE}">
      <dsp:nvSpPr>
        <dsp:cNvPr id="0" name=""/>
        <dsp:cNvSpPr/>
      </dsp:nvSpPr>
      <dsp:spPr>
        <a:xfrm>
          <a:off x="6234119" y="2016243"/>
          <a:ext cx="1439456" cy="1439456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Akıllı Sayaç ve Telemetri Sayaç </a:t>
          </a:r>
          <a:endParaRPr lang="en-US" sz="1600" b="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444922" y="2227046"/>
        <a:ext cx="1017850" cy="1017850"/>
      </dsp:txXfrm>
    </dsp:sp>
    <dsp:sp modelId="{B9D9F0FE-6AA2-4009-A237-F6D29F512E21}">
      <dsp:nvSpPr>
        <dsp:cNvPr id="0" name=""/>
        <dsp:cNvSpPr/>
      </dsp:nvSpPr>
      <dsp:spPr>
        <a:xfrm>
          <a:off x="6234119" y="3169035"/>
          <a:ext cx="1439456" cy="1439456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Abone Bilgileri  ve İstatistiklerin Bilgi Kütüğü Güncelleme ve Bakım Hizmetleri  </a:t>
          </a:r>
          <a:endParaRPr lang="en-US" sz="12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444922" y="3379838"/>
        <a:ext cx="1017850" cy="1017850"/>
      </dsp:txXfrm>
    </dsp:sp>
    <dsp:sp modelId="{8CC3AE18-35ED-4EFE-A71F-02CCAC6634A4}">
      <dsp:nvSpPr>
        <dsp:cNvPr id="0" name=""/>
        <dsp:cNvSpPr/>
      </dsp:nvSpPr>
      <dsp:spPr>
        <a:xfrm>
          <a:off x="4819560" y="4903742"/>
          <a:ext cx="1439456" cy="1439456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 </a:t>
          </a:r>
          <a:r>
            <a:rPr lang="tr-TR" sz="18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Borç Yönetimi</a:t>
          </a:r>
          <a:endParaRPr lang="en-US" sz="18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030363" y="5114545"/>
        <a:ext cx="1017850" cy="1017850"/>
      </dsp:txXfrm>
    </dsp:sp>
    <dsp:sp modelId="{73CD24DA-6E44-44CB-B45A-EEC2389A4F8F}">
      <dsp:nvSpPr>
        <dsp:cNvPr id="0" name=""/>
        <dsp:cNvSpPr/>
      </dsp:nvSpPr>
      <dsp:spPr>
        <a:xfrm>
          <a:off x="5705844" y="4279576"/>
          <a:ext cx="1439456" cy="1439456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GIS  ve Abone  Anket Çalışmaları</a:t>
          </a:r>
          <a:endParaRPr lang="en-US" sz="1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916647" y="4490379"/>
        <a:ext cx="1017850" cy="1017850"/>
      </dsp:txXfrm>
    </dsp:sp>
    <dsp:sp modelId="{F7525B27-6EEA-4B10-857E-146142CC3B7A}">
      <dsp:nvSpPr>
        <dsp:cNvPr id="0" name=""/>
        <dsp:cNvSpPr/>
      </dsp:nvSpPr>
      <dsp:spPr>
        <a:xfrm>
          <a:off x="3708763" y="5182939"/>
          <a:ext cx="1439456" cy="1439456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Ticari Kaçak Yönetimi</a:t>
          </a:r>
          <a:endParaRPr lang="en-US" sz="16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919566" y="5393742"/>
        <a:ext cx="1017850" cy="1017850"/>
      </dsp:txXfrm>
    </dsp:sp>
    <dsp:sp modelId="{9B9DD989-DC88-4F1B-A0C9-8C3F3A3A396F}">
      <dsp:nvSpPr>
        <dsp:cNvPr id="0" name=""/>
        <dsp:cNvSpPr/>
      </dsp:nvSpPr>
      <dsp:spPr>
        <a:xfrm>
          <a:off x="2585662" y="4820775"/>
          <a:ext cx="1439456" cy="1439456"/>
        </a:xfrm>
        <a:prstGeom prst="ellipse">
          <a:avLst/>
        </a:prstGeom>
        <a:solidFill>
          <a:schemeClr val="accent3">
            <a:alpha val="50000"/>
            <a:hueOff val="8024896"/>
            <a:satOff val="-19919"/>
            <a:lumOff val="642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Açma Kapama ve Yeni Sayaç Su Yolu Bağlama </a:t>
          </a:r>
          <a:endParaRPr lang="en-US" sz="1400" kern="1200" dirty="0"/>
        </a:p>
      </dsp:txBody>
      <dsp:txXfrm>
        <a:off x="2796465" y="5031578"/>
        <a:ext cx="1017850" cy="1017850"/>
      </dsp:txXfrm>
    </dsp:sp>
    <dsp:sp modelId="{1934D67B-FEE7-4CA2-B720-BA73D08E3587}">
      <dsp:nvSpPr>
        <dsp:cNvPr id="0" name=""/>
        <dsp:cNvSpPr/>
      </dsp:nvSpPr>
      <dsp:spPr>
        <a:xfrm>
          <a:off x="1683585" y="4207665"/>
          <a:ext cx="1439456" cy="1439456"/>
        </a:xfrm>
        <a:prstGeom prst="ellipse">
          <a:avLst/>
        </a:prstGeom>
        <a:solidFill>
          <a:schemeClr val="accent3">
            <a:alpha val="50000"/>
            <a:hueOff val="8916552"/>
            <a:satOff val="-22132"/>
            <a:lumOff val="71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smtClean="0"/>
            <a:t>7/24 Call Center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smtClean="0"/>
            <a:t>Ve Geri Dönüş Bilgilendirme Hizmetle</a:t>
          </a:r>
          <a:r>
            <a:rPr lang="tr-TR" sz="1000" kern="1200" dirty="0" smtClean="0"/>
            <a:t>ri</a:t>
          </a:r>
          <a:endParaRPr lang="en-US" sz="1000" kern="1200" dirty="0"/>
        </a:p>
      </dsp:txBody>
      <dsp:txXfrm>
        <a:off x="1894388" y="4418468"/>
        <a:ext cx="1017850" cy="1017850"/>
      </dsp:txXfrm>
    </dsp:sp>
    <dsp:sp modelId="{D3279351-912C-4CB4-9459-208FA057CDBD}">
      <dsp:nvSpPr>
        <dsp:cNvPr id="0" name=""/>
        <dsp:cNvSpPr/>
      </dsp:nvSpPr>
      <dsp:spPr>
        <a:xfrm>
          <a:off x="1183407" y="3169035"/>
          <a:ext cx="1439456" cy="1439456"/>
        </a:xfrm>
        <a:prstGeom prst="ellipse">
          <a:avLst/>
        </a:prstGeom>
        <a:solidFill>
          <a:schemeClr val="accent3">
            <a:alpha val="50000"/>
            <a:hueOff val="9808206"/>
            <a:satOff val="-24345"/>
            <a:lumOff val="78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050" kern="1200" dirty="0" smtClean="0"/>
            <a:t>Vezneler , Banka-Talimatı , İnternet, Kredi Kart  üzerinden ödemelerin yapılmasının sağlanması</a:t>
          </a:r>
          <a:endParaRPr lang="en-US" sz="1050" kern="1200" dirty="0"/>
        </a:p>
      </dsp:txBody>
      <dsp:txXfrm>
        <a:off x="1394210" y="3379838"/>
        <a:ext cx="1017850" cy="1017850"/>
      </dsp:txXfrm>
    </dsp:sp>
    <dsp:sp modelId="{6015D5ED-9F5D-447D-86AE-AE110CBD5184}">
      <dsp:nvSpPr>
        <dsp:cNvPr id="0" name=""/>
        <dsp:cNvSpPr/>
      </dsp:nvSpPr>
      <dsp:spPr>
        <a:xfrm>
          <a:off x="5798348" y="994859"/>
          <a:ext cx="1439456" cy="1439456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Faturalama</a:t>
          </a:r>
          <a:endParaRPr lang="en-US" sz="16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009151" y="1205662"/>
        <a:ext cx="1017850" cy="1017850"/>
      </dsp:txXfrm>
    </dsp:sp>
    <dsp:sp modelId="{8501E6F3-8EE4-4740-954A-A9DA156CC569}">
      <dsp:nvSpPr>
        <dsp:cNvPr id="0" name=""/>
        <dsp:cNvSpPr/>
      </dsp:nvSpPr>
      <dsp:spPr>
        <a:xfrm>
          <a:off x="1683585" y="977613"/>
          <a:ext cx="1439456" cy="1439456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Bildirimler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Elden, SMS, E-Posta</a:t>
          </a:r>
          <a:endParaRPr lang="en-US" sz="16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94388" y="1188416"/>
        <a:ext cx="1017850" cy="1017850"/>
      </dsp:txXfrm>
    </dsp:sp>
    <dsp:sp modelId="{906DFAA4-D984-4238-846D-1776C8B99367}">
      <dsp:nvSpPr>
        <dsp:cNvPr id="0" name=""/>
        <dsp:cNvSpPr/>
      </dsp:nvSpPr>
      <dsp:spPr>
        <a:xfrm>
          <a:off x="2584874" y="258859"/>
          <a:ext cx="1439456" cy="1439456"/>
        </a:xfrm>
        <a:prstGeom prst="ellipse">
          <a:avLst/>
        </a:prstGeom>
        <a:solidFill>
          <a:schemeClr val="accent3">
            <a:alpha val="50000"/>
            <a:hueOff val="12483171"/>
            <a:satOff val="-30985"/>
            <a:lumOff val="1000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Fatura İtirazlarını Sonuçlandırma</a:t>
          </a:r>
          <a:endParaRPr lang="en-US" sz="1400" b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795677" y="469662"/>
        <a:ext cx="1017850" cy="101785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411073-93D9-414A-9D11-EDE33C1AC777}">
      <dsp:nvSpPr>
        <dsp:cNvPr id="0" name=""/>
        <dsp:cNvSpPr/>
      </dsp:nvSpPr>
      <dsp:spPr>
        <a:xfrm rot="5400000">
          <a:off x="-219829" y="221053"/>
          <a:ext cx="1465532" cy="1025872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63500" dir="2700000" sx="102000" sy="102000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glow" dir="tl"/>
        </a:scene3d>
        <a:sp3d>
          <a:bevelT w="0" h="0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%100</a:t>
          </a:r>
          <a:endParaRPr lang="tr-TR" sz="2800" kern="1200" dirty="0"/>
        </a:p>
      </dsp:txBody>
      <dsp:txXfrm rot="-5400000">
        <a:off x="1" y="514159"/>
        <a:ext cx="1025872" cy="439660"/>
      </dsp:txXfrm>
    </dsp:sp>
    <dsp:sp modelId="{4E440053-9DF7-B049-BEE3-47C755612B73}">
      <dsp:nvSpPr>
        <dsp:cNvPr id="0" name=""/>
        <dsp:cNvSpPr/>
      </dsp:nvSpPr>
      <dsp:spPr>
        <a:xfrm rot="5400000">
          <a:off x="3828382" y="-2801286"/>
          <a:ext cx="952596" cy="6557615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900" kern="1200" dirty="0" smtClean="0"/>
            <a:t>Giren Toplam 	                      1600-1700 m</a:t>
          </a:r>
          <a:r>
            <a:rPr lang="tr-TR" sz="2900" kern="1200" baseline="30000" dirty="0" smtClean="0"/>
            <a:t>3</a:t>
          </a:r>
          <a:endParaRPr lang="tr-TR" sz="2900" kern="1200" baseline="30000" dirty="0"/>
        </a:p>
      </dsp:txBody>
      <dsp:txXfrm rot="-5400000">
        <a:off x="1025873" y="47725"/>
        <a:ext cx="6511113" cy="859592"/>
      </dsp:txXfrm>
    </dsp:sp>
    <dsp:sp modelId="{20AA4434-888F-D149-A031-693FAB701552}">
      <dsp:nvSpPr>
        <dsp:cNvPr id="0" name=""/>
        <dsp:cNvSpPr/>
      </dsp:nvSpPr>
      <dsp:spPr>
        <a:xfrm rot="5400000">
          <a:off x="-219829" y="1490675"/>
          <a:ext cx="1465532" cy="1025872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63500" dir="2700000" sx="102000" sy="102000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glow" dir="tl"/>
        </a:scene3d>
        <a:sp3d>
          <a:bevelT w="0" h="0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%65</a:t>
          </a:r>
          <a:endParaRPr lang="tr-TR" sz="2800" kern="1200" dirty="0"/>
        </a:p>
      </dsp:txBody>
      <dsp:txXfrm rot="-5400000">
        <a:off x="1" y="1783781"/>
        <a:ext cx="1025872" cy="439660"/>
      </dsp:txXfrm>
    </dsp:sp>
    <dsp:sp modelId="{2C69B97C-140A-4140-8834-3DE6D7E1E9D5}">
      <dsp:nvSpPr>
        <dsp:cNvPr id="0" name=""/>
        <dsp:cNvSpPr/>
      </dsp:nvSpPr>
      <dsp:spPr>
        <a:xfrm rot="5400000">
          <a:off x="3828382" y="-1531663"/>
          <a:ext cx="952596" cy="6557615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900" kern="1200" dirty="0" smtClean="0"/>
            <a:t>Toplam Tahakkuk	                1025 m</a:t>
          </a:r>
          <a:r>
            <a:rPr lang="tr-TR" sz="2900" kern="1200" baseline="30000" dirty="0" smtClean="0"/>
            <a:t>3</a:t>
          </a:r>
          <a:endParaRPr lang="tr-TR" sz="2900" kern="1200" baseline="30000" dirty="0"/>
        </a:p>
      </dsp:txBody>
      <dsp:txXfrm rot="-5400000">
        <a:off x="1025873" y="1317348"/>
        <a:ext cx="6511113" cy="859592"/>
      </dsp:txXfrm>
    </dsp:sp>
    <dsp:sp modelId="{89B2296B-7B12-6B41-AD2B-FFB634458717}">
      <dsp:nvSpPr>
        <dsp:cNvPr id="0" name=""/>
        <dsp:cNvSpPr/>
      </dsp:nvSpPr>
      <dsp:spPr>
        <a:xfrm rot="5400000">
          <a:off x="-219829" y="2760297"/>
          <a:ext cx="1465532" cy="1025872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63500" dir="2700000" sx="102000" sy="102000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glow" dir="tl"/>
        </a:scene3d>
        <a:sp3d>
          <a:bevelT w="0" h="0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% 35</a:t>
          </a:r>
          <a:endParaRPr lang="tr-TR" sz="2800" kern="1200" dirty="0"/>
        </a:p>
      </dsp:txBody>
      <dsp:txXfrm rot="-5400000">
        <a:off x="1" y="3053403"/>
        <a:ext cx="1025872" cy="439660"/>
      </dsp:txXfrm>
    </dsp:sp>
    <dsp:sp modelId="{246E5065-61AE-FD41-B51F-99F94A7AE2A8}">
      <dsp:nvSpPr>
        <dsp:cNvPr id="0" name=""/>
        <dsp:cNvSpPr/>
      </dsp:nvSpPr>
      <dsp:spPr>
        <a:xfrm rot="5400000">
          <a:off x="3828382" y="-262041"/>
          <a:ext cx="952596" cy="6557615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900" kern="1200" dirty="0" smtClean="0"/>
            <a:t>Dönem		                 575 m</a:t>
          </a:r>
          <a:r>
            <a:rPr lang="tr-TR" sz="2900" kern="1200" baseline="30000" dirty="0" smtClean="0"/>
            <a:t>3</a:t>
          </a:r>
          <a:r>
            <a:rPr lang="tr-TR" sz="2900" kern="1200" dirty="0" smtClean="0"/>
            <a:t>	</a:t>
          </a:r>
          <a:endParaRPr lang="tr-TR" sz="2900" kern="1200" dirty="0"/>
        </a:p>
      </dsp:txBody>
      <dsp:txXfrm rot="-5400000">
        <a:off x="1025873" y="2586970"/>
        <a:ext cx="6511113" cy="8595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ings+Icon">
  <dgm:title val="Birbirine Bağlı Halkalar"/>
  <dgm:desc val="Örtüşen veya birbiriyle bağlantılı fikirleri veya kavramları göstermek için kullanın. Düzey 1 metninin ilk yedi satırı bir daireye karşılık gelir. Kullanılmayan metin gösterilmez ancak düzenler arasında geçiş yaptığınızda kullanılabilecek durumda kalır.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0.27332</cdr:x>
      <cdr:y>0.29298</cdr:y>
    </cdr:from>
    <cdr:to>
      <cdr:x>0.43846</cdr:x>
      <cdr:y>0.34035</cdr:y>
    </cdr:to>
    <cdr:sp macro="" textlink="">
      <cdr:nvSpPr>
        <cdr:cNvPr id="4" name="Metin kutusu 3"/>
        <cdr:cNvSpPr txBox="1"/>
      </cdr:nvSpPr>
      <cdr:spPr>
        <a:xfrm xmlns:a="http://schemas.openxmlformats.org/drawingml/2006/main">
          <a:off x="3609975" y="2120900"/>
          <a:ext cx="2181225" cy="342900"/>
        </a:xfrm>
        <a:prstGeom xmlns:a="http://schemas.openxmlformats.org/drawingml/2006/main" prst="rect">
          <a:avLst/>
        </a:prstGeom>
        <a:solidFill xmlns:a="http://schemas.openxmlformats.org/drawingml/2006/main">
          <a:srgbClr val="FFFF00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tr-TR" sz="1100"/>
            <a:t>Sabah</a:t>
          </a:r>
          <a:endParaRPr lang="tr-TR">
            <a:effectLst/>
          </a:endParaRPr>
        </a:p>
      </cdr:txBody>
    </cdr:sp>
  </cdr:relSizeAnchor>
  <cdr:relSizeAnchor xmlns:cdr="http://schemas.openxmlformats.org/drawingml/2006/chartDrawing">
    <cdr:from>
      <cdr:x>0.27332</cdr:x>
      <cdr:y>0.29298</cdr:y>
    </cdr:from>
    <cdr:to>
      <cdr:x>0.48135</cdr:x>
      <cdr:y>0.3515</cdr:y>
    </cdr:to>
    <cdr:sp macro="" textlink="">
      <cdr:nvSpPr>
        <cdr:cNvPr id="5" name="Metin kutusu 3"/>
        <cdr:cNvSpPr txBox="1"/>
      </cdr:nvSpPr>
      <cdr:spPr>
        <a:xfrm xmlns:a="http://schemas.openxmlformats.org/drawingml/2006/main">
          <a:off x="4141099" y="1979490"/>
          <a:ext cx="3151876" cy="395410"/>
        </a:xfrm>
        <a:prstGeom xmlns:a="http://schemas.openxmlformats.org/drawingml/2006/main" prst="rect">
          <a:avLst/>
        </a:prstGeom>
        <a:solidFill xmlns:a="http://schemas.openxmlformats.org/drawingml/2006/main">
          <a:srgbClr val="3366FF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r-TR" sz="1800">
              <a:solidFill>
                <a:srgbClr val="FFFFFF"/>
              </a:solidFill>
            </a:rPr>
            <a:t>SABAH</a:t>
          </a:r>
          <a:endParaRPr lang="en-US" sz="1800">
            <a:solidFill>
              <a:srgbClr val="FFFFFF"/>
            </a:solidFill>
          </a:endParaRPr>
        </a:p>
      </cdr:txBody>
    </cdr:sp>
  </cdr:relSizeAnchor>
  <cdr:relSizeAnchor xmlns:cdr="http://schemas.openxmlformats.org/drawingml/2006/chartDrawing">
    <cdr:from>
      <cdr:x>0.48282</cdr:x>
      <cdr:y>0.28947</cdr:y>
    </cdr:from>
    <cdr:to>
      <cdr:x>0.70432</cdr:x>
      <cdr:y>0.3515</cdr:y>
    </cdr:to>
    <cdr:sp macro="" textlink="">
      <cdr:nvSpPr>
        <cdr:cNvPr id="6" name="Metin kutusu 3"/>
        <cdr:cNvSpPr txBox="1"/>
      </cdr:nvSpPr>
      <cdr:spPr>
        <a:xfrm xmlns:a="http://schemas.openxmlformats.org/drawingml/2006/main">
          <a:off x="7315199" y="1955800"/>
          <a:ext cx="3355975" cy="419100"/>
        </a:xfrm>
        <a:prstGeom xmlns:a="http://schemas.openxmlformats.org/drawingml/2006/main" prst="rect">
          <a:avLst/>
        </a:prstGeom>
        <a:solidFill xmlns:a="http://schemas.openxmlformats.org/drawingml/2006/main">
          <a:srgbClr val="FF6600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tr-TR" sz="1800">
              <a:solidFill>
                <a:srgbClr val="FFFFFF"/>
              </a:solidFill>
            </a:rPr>
            <a:t>ÖĞLEN</a:t>
          </a:r>
          <a:endParaRPr lang="tr-TR" sz="1800">
            <a:solidFill>
              <a:srgbClr val="FFFFFF"/>
            </a:solidFill>
            <a:effectLst/>
          </a:endParaRPr>
        </a:p>
      </cdr:txBody>
    </cdr:sp>
  </cdr:relSizeAnchor>
  <cdr:relSizeAnchor xmlns:cdr="http://schemas.openxmlformats.org/drawingml/2006/chartDrawing">
    <cdr:from>
      <cdr:x>0.70327</cdr:x>
      <cdr:y>0.29135</cdr:y>
    </cdr:from>
    <cdr:to>
      <cdr:x>0.91387</cdr:x>
      <cdr:y>0.35338</cdr:y>
    </cdr:to>
    <cdr:sp macro="" textlink="">
      <cdr:nvSpPr>
        <cdr:cNvPr id="7" name="Metin kutusu 3"/>
        <cdr:cNvSpPr txBox="1"/>
      </cdr:nvSpPr>
      <cdr:spPr>
        <a:xfrm xmlns:a="http://schemas.openxmlformats.org/drawingml/2006/main">
          <a:off x="10655299" y="1968500"/>
          <a:ext cx="3190875" cy="419100"/>
        </a:xfrm>
        <a:prstGeom xmlns:a="http://schemas.openxmlformats.org/drawingml/2006/main" prst="rect">
          <a:avLst/>
        </a:prstGeom>
        <a:solidFill xmlns:a="http://schemas.openxmlformats.org/drawingml/2006/main">
          <a:srgbClr val="FF0000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tr-TR" sz="1600">
              <a:solidFill>
                <a:srgbClr val="FFFFFF"/>
              </a:solidFill>
            </a:rPr>
            <a:t>AKŞAM</a:t>
          </a:r>
          <a:endParaRPr lang="tr-TR">
            <a:solidFill>
              <a:srgbClr val="FFFFFF"/>
            </a:solidFill>
            <a:effectLst/>
          </a:endParaRPr>
        </a:p>
      </cdr:txBody>
    </cdr:sp>
  </cdr:relSizeAnchor>
  <cdr:relSizeAnchor xmlns:cdr="http://schemas.openxmlformats.org/drawingml/2006/chartDrawing">
    <cdr:from>
      <cdr:x>0.03437</cdr:x>
      <cdr:y>0.29135</cdr:y>
    </cdr:from>
    <cdr:to>
      <cdr:x>0.27263</cdr:x>
      <cdr:y>0.34962</cdr:y>
    </cdr:to>
    <cdr:sp macro="" textlink="">
      <cdr:nvSpPr>
        <cdr:cNvPr id="8" name="Metin kutusu 3"/>
        <cdr:cNvSpPr txBox="1"/>
      </cdr:nvSpPr>
      <cdr:spPr>
        <a:xfrm xmlns:a="http://schemas.openxmlformats.org/drawingml/2006/main">
          <a:off x="520699" y="1968500"/>
          <a:ext cx="3609975" cy="393700"/>
        </a:xfrm>
        <a:prstGeom xmlns:a="http://schemas.openxmlformats.org/drawingml/2006/main" prst="rect">
          <a:avLst/>
        </a:prstGeom>
        <a:solidFill xmlns:a="http://schemas.openxmlformats.org/drawingml/2006/main">
          <a:srgbClr val="008000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tr-TR" sz="1800">
              <a:solidFill>
                <a:srgbClr val="FFFFFF"/>
              </a:solidFill>
            </a:rPr>
            <a:t>GECE</a:t>
          </a:r>
          <a:endParaRPr lang="en-US" sz="1800">
            <a:solidFill>
              <a:srgbClr val="FFFFFF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56C21D-5E29-5B43-BBAF-99328567D350}" type="datetimeFigureOut">
              <a:rPr lang="en-US" smtClean="0"/>
              <a:t>10/12/2012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CA85A0-FA3E-DB4D-B591-6822968728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069486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F24357-F9D4-E242-9CF3-793B5466DD77}" type="datetimeFigureOut">
              <a:rPr lang="en-US" smtClean="0"/>
              <a:t>10/12/2012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900C84-9724-8543-9B5F-1259C6C5FBC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400586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900C84-9724-8543-9B5F-1259C6C5FBC6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3697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AD7FF18-6F82-4F85-804C-0737A7BAA397}" type="slidenum">
              <a:rPr lang="es-ES_tradnl">
                <a:cs typeface="Lucida Sans Unicode" pitchFamily="34" charset="0"/>
              </a:rPr>
              <a:pPr/>
              <a:t>9</a:t>
            </a:fld>
            <a:endParaRPr lang="es-ES_tradnl">
              <a:cs typeface="Lucida Sans Unicode" pitchFamily="34" charset="0"/>
            </a:endParaRPr>
          </a:p>
        </p:txBody>
      </p:sp>
      <p:sp>
        <p:nvSpPr>
          <p:cNvPr id="276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29000"/>
          </a:xfrm>
          <a:solidFill>
            <a:srgbClr val="FFFFFF"/>
          </a:solidFill>
          <a:ln/>
        </p:spPr>
      </p:sp>
      <p:sp>
        <p:nvSpPr>
          <p:cNvPr id="276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6281" y="4343436"/>
            <a:ext cx="5485439" cy="4114143"/>
          </a:xfrm>
          <a:noFill/>
          <a:ln/>
        </p:spPr>
        <p:txBody>
          <a:bodyPr wrap="none" anchor="ctr"/>
          <a:lstStyle/>
          <a:p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C3CD007-83B2-477C-B840-C0D75352F6AC}" type="slidenum">
              <a:rPr lang="es-ES_tradnl">
                <a:cs typeface="Lucida Sans Unicode" pitchFamily="34" charset="0"/>
              </a:rPr>
              <a:pPr/>
              <a:t>10</a:t>
            </a:fld>
            <a:endParaRPr lang="es-ES_tradnl">
              <a:cs typeface="Lucida Sans Unicode" pitchFamily="34" charset="0"/>
            </a:endParaRPr>
          </a:p>
        </p:txBody>
      </p:sp>
      <p:sp>
        <p:nvSpPr>
          <p:cNvPr id="296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29000"/>
          </a:xfrm>
          <a:solidFill>
            <a:srgbClr val="FFFFFF"/>
          </a:solidFill>
          <a:ln/>
        </p:spPr>
      </p:sp>
      <p:sp>
        <p:nvSpPr>
          <p:cNvPr id="297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6281" y="4343436"/>
            <a:ext cx="5485439" cy="4114143"/>
          </a:xfrm>
          <a:noFill/>
          <a:ln/>
        </p:spPr>
        <p:txBody>
          <a:bodyPr wrap="none" anchor="ctr"/>
          <a:lstStyle/>
          <a:p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676D2F7-EDB3-45AC-A603-6364E7C2E81A}" type="slidenum">
              <a:rPr lang="es-ES_tradnl">
                <a:cs typeface="Lucida Sans Unicode" pitchFamily="34" charset="0"/>
              </a:rPr>
              <a:pPr/>
              <a:t>11</a:t>
            </a:fld>
            <a:endParaRPr lang="es-ES_tradnl">
              <a:cs typeface="Lucida Sans Unicode" pitchFamily="34" charset="0"/>
            </a:endParaRPr>
          </a:p>
        </p:txBody>
      </p:sp>
      <p:sp>
        <p:nvSpPr>
          <p:cNvPr id="389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29000"/>
          </a:xfrm>
          <a:solidFill>
            <a:srgbClr val="FFFFFF"/>
          </a:solidFill>
          <a:ln/>
        </p:spPr>
      </p:sp>
      <p:sp>
        <p:nvSpPr>
          <p:cNvPr id="389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6281" y="4343436"/>
            <a:ext cx="5485439" cy="4114143"/>
          </a:xfrm>
          <a:noFill/>
          <a:ln/>
        </p:spPr>
        <p:txBody>
          <a:bodyPr wrap="none" anchor="ctr"/>
          <a:lstStyle/>
          <a:p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A754184-3243-4A21-9E66-60D2E536DB96}" type="slidenum">
              <a:rPr lang="es-ES_tradnl">
                <a:cs typeface="Lucida Sans Unicode" pitchFamily="34" charset="0"/>
              </a:rPr>
              <a:pPr/>
              <a:t>12</a:t>
            </a:fld>
            <a:endParaRPr lang="es-ES_tradnl">
              <a:cs typeface="Lucida Sans Unicode" pitchFamily="34" charset="0"/>
            </a:endParaRPr>
          </a:p>
        </p:txBody>
      </p:sp>
      <p:sp>
        <p:nvSpPr>
          <p:cNvPr id="399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29000"/>
          </a:xfrm>
          <a:solidFill>
            <a:srgbClr val="FFFFFF"/>
          </a:solidFill>
          <a:ln/>
        </p:spPr>
      </p:sp>
      <p:sp>
        <p:nvSpPr>
          <p:cNvPr id="399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6281" y="4343436"/>
            <a:ext cx="5485439" cy="4114143"/>
          </a:xfrm>
          <a:noFill/>
          <a:ln/>
        </p:spPr>
        <p:txBody>
          <a:bodyPr wrap="none" anchor="ctr"/>
          <a:lstStyle/>
          <a:p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8579E835-62AA-479D-AA24-693FFEB2D4FA}" type="slidenum">
              <a:rPr lang="es-ES_tradnl">
                <a:cs typeface="Lucida Sans Unicode" pitchFamily="34" charset="0"/>
              </a:rPr>
              <a:pPr/>
              <a:t>13</a:t>
            </a:fld>
            <a:endParaRPr lang="es-ES_tradnl">
              <a:cs typeface="Lucida Sans Unicode" pitchFamily="34" charset="0"/>
            </a:endParaRPr>
          </a:p>
        </p:txBody>
      </p:sp>
      <p:sp>
        <p:nvSpPr>
          <p:cNvPr id="317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29000"/>
          </a:xfrm>
          <a:solidFill>
            <a:srgbClr val="FFFFFF"/>
          </a:solidFill>
          <a:ln/>
        </p:spPr>
      </p:sp>
      <p:sp>
        <p:nvSpPr>
          <p:cNvPr id="317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6281" y="4343436"/>
            <a:ext cx="5485439" cy="4114143"/>
          </a:xfrm>
          <a:noFill/>
          <a:ln/>
        </p:spPr>
        <p:txBody>
          <a:bodyPr wrap="none" anchor="ctr"/>
          <a:lstStyle/>
          <a:p>
            <a:endParaRPr 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0"/>
          <p:cNvGrpSpPr/>
          <p:nvPr/>
        </p:nvGrpSpPr>
        <p:grpSpPr>
          <a:xfrm>
            <a:off x="-1" y="3379694"/>
            <a:ext cx="7543801" cy="2604247"/>
            <a:chOff x="-1" y="3379694"/>
            <a:chExt cx="7543801" cy="2604247"/>
          </a:xfrm>
        </p:grpSpPr>
        <p:grpSp>
          <p:nvGrpSpPr>
            <p:cNvPr id="9" name="Group 11"/>
            <p:cNvGrpSpPr/>
            <p:nvPr/>
          </p:nvGrpSpPr>
          <p:grpSpPr>
            <a:xfrm>
              <a:off x="-1" y="3379694"/>
              <a:ext cx="7543801" cy="2604247"/>
              <a:chOff x="-1" y="3379694"/>
              <a:chExt cx="7543801" cy="2604247"/>
            </a:xfrm>
          </p:grpSpPr>
          <p:sp>
            <p:nvSpPr>
              <p:cNvPr id="15" name="Snip Single Corner Rectangle 14"/>
              <p:cNvSpPr/>
              <p:nvPr/>
            </p:nvSpPr>
            <p:spPr>
              <a:xfrm flipV="1">
                <a:off x="-1" y="3393141"/>
                <a:ext cx="7543800" cy="2590800"/>
              </a:xfrm>
              <a:prstGeom prst="snip1Rect">
                <a:avLst>
                  <a:gd name="adj" fmla="val 737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635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0" y="3379694"/>
                <a:ext cx="7543800" cy="2377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Teardrop 12"/>
            <p:cNvSpPr/>
            <p:nvPr/>
          </p:nvSpPr>
          <p:spPr>
            <a:xfrm>
              <a:off x="6817659" y="3621741"/>
              <a:ext cx="394447" cy="394447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3913281"/>
            <a:ext cx="5867400" cy="1470025"/>
          </a:xfrm>
        </p:spPr>
        <p:txBody>
          <a:bodyPr>
            <a:normAutofit/>
          </a:bodyPr>
          <a:lstStyle>
            <a:lvl1pPr algn="r">
              <a:defRPr sz="4600"/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396753"/>
            <a:ext cx="5867400" cy="573741"/>
          </a:xfrm>
        </p:spPr>
        <p:txBody>
          <a:bodyPr>
            <a:normAutofit/>
          </a:bodyPr>
          <a:lstStyle>
            <a:lvl1pPr marL="0" indent="0" algn="r">
              <a:spcBef>
                <a:spcPct val="0"/>
              </a:spcBef>
              <a:buNone/>
              <a:defRPr sz="14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-734076" y="4503737"/>
            <a:ext cx="2057400" cy="365125"/>
          </a:xfrm>
        </p:spPr>
        <p:txBody>
          <a:bodyPr lIns="91440" tIns="0" bIns="0" anchor="b" anchorCtr="0"/>
          <a:lstStyle>
            <a:lvl1pPr>
              <a:defRPr sz="1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891C7889-D826-204C-87BB-742F2395488D}" type="datetime1">
              <a:rPr lang="tr-TR" smtClean="0"/>
              <a:t>12.10.2012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-356811" y="4503737"/>
            <a:ext cx="2057397" cy="365125"/>
          </a:xfrm>
        </p:spPr>
        <p:txBody>
          <a:bodyPr lIns="91440" tIns="0" bIns="0" anchor="t" anchorCtr="0"/>
          <a:lstStyle>
            <a:lvl1pPr algn="l">
              <a:defRPr b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"/>
          <p:cNvGrpSpPr/>
          <p:nvPr/>
        </p:nvGrpSpPr>
        <p:grpSpPr>
          <a:xfrm>
            <a:off x="228600" y="228600"/>
            <a:ext cx="4251960" cy="6387352"/>
            <a:chOff x="228600" y="228600"/>
            <a:chExt cx="4251960" cy="6387352"/>
          </a:xfrm>
        </p:grpSpPr>
        <p:sp>
          <p:nvSpPr>
            <p:cNvPr id="12" name="Snip Diagonal Corner Rectangle 11"/>
            <p:cNvSpPr/>
            <p:nvPr/>
          </p:nvSpPr>
          <p:spPr>
            <a:xfrm flipV="1">
              <a:off x="228600" y="228600"/>
              <a:ext cx="4251960" cy="6387352"/>
            </a:xfrm>
            <a:prstGeom prst="snip2DiagRect">
              <a:avLst>
                <a:gd name="adj1" fmla="val 0"/>
                <a:gd name="adj2" fmla="val 3794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Teardrop 12"/>
            <p:cNvSpPr>
              <a:spLocks noChangeAspect="1"/>
            </p:cNvSpPr>
            <p:nvPr/>
          </p:nvSpPr>
          <p:spPr>
            <a:xfrm>
              <a:off x="3886200" y="432548"/>
              <a:ext cx="355002" cy="355002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2176272"/>
            <a:ext cx="3657600" cy="1161288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4654475" y="228600"/>
            <a:ext cx="4251960" cy="6391656"/>
          </a:xfrm>
          <a:prstGeom prst="snip2DiagRect">
            <a:avLst>
              <a:gd name="adj1" fmla="val 0"/>
              <a:gd name="adj2" fmla="val 4017"/>
            </a:avLst>
          </a:prstGeom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SzPct val="90000"/>
              <a:buFont typeface="Wingdings 2" pitchFamily="18" charset="2"/>
              <a:buNone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2" y="3342401"/>
            <a:ext cx="3657600" cy="2595282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58952" y="6300216"/>
            <a:ext cx="1298448" cy="365125"/>
          </a:xfrm>
        </p:spPr>
        <p:txBody>
          <a:bodyPr/>
          <a:lstStyle/>
          <a:p>
            <a:fld id="{38080E25-C3A8-BB4B-A4F9-0935DD29EFBA}" type="datetime1">
              <a:rPr lang="tr-TR" smtClean="0"/>
              <a:t>12.10.2012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57400" y="6300216"/>
            <a:ext cx="234086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01752" y="6300216"/>
            <a:ext cx="448056" cy="365125"/>
          </a:xfrm>
        </p:spPr>
        <p:txBody>
          <a:bodyPr/>
          <a:lstStyle>
            <a:lvl1pPr algn="l">
              <a:defRPr/>
            </a:lvl1pPr>
          </a:lstStyle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Diagonal Corner Rectangle 8"/>
          <p:cNvSpPr/>
          <p:nvPr/>
        </p:nvSpPr>
        <p:spPr>
          <a:xfrm flipV="1">
            <a:off x="228600" y="4648200"/>
            <a:ext cx="8686800" cy="1963271"/>
          </a:xfrm>
          <a:prstGeom prst="snip2DiagRect">
            <a:avLst>
              <a:gd name="adj1" fmla="val 0"/>
              <a:gd name="adj2" fmla="val 9373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48200"/>
            <a:ext cx="8153400" cy="609600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D7732-B83A-A045-83BC-D643033EE890}" type="datetime1">
              <a:rPr lang="tr-TR" smtClean="0"/>
              <a:t>12.10.2012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257799"/>
            <a:ext cx="8156448" cy="820272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ct val="0"/>
              </a:spcBef>
              <a:buNone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flipH="1">
            <a:off x="228600" y="228600"/>
            <a:ext cx="8677835" cy="4267200"/>
          </a:xfrm>
          <a:prstGeom prst="snip2DiagRect">
            <a:avLst>
              <a:gd name="adj1" fmla="val 0"/>
              <a:gd name="adj2" fmla="val 4332"/>
            </a:avLst>
          </a:prstGeom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SzPct val="90000"/>
              <a:buFont typeface="Wingdings 2" pitchFamily="18" charset="2"/>
              <a:buNone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B8A09-23DA-C941-A841-BBD0C658AD76}" type="datetime1">
              <a:rPr lang="tr-TR" smtClean="0"/>
              <a:t>12.10.2012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Diagonal Corner Rectangle 8"/>
          <p:cNvSpPr/>
          <p:nvPr/>
        </p:nvSpPr>
        <p:spPr>
          <a:xfrm flipV="1">
            <a:off x="228600" y="1707776"/>
            <a:ext cx="8686800" cy="4908176"/>
          </a:xfrm>
          <a:prstGeom prst="snip2DiagRect">
            <a:avLst>
              <a:gd name="adj1" fmla="val 0"/>
              <a:gd name="adj2" fmla="val 4003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Snip Diagonal Corner Rectangle 9"/>
          <p:cNvSpPr/>
          <p:nvPr/>
        </p:nvSpPr>
        <p:spPr>
          <a:xfrm flipV="1">
            <a:off x="228600" y="228597"/>
            <a:ext cx="8686800" cy="1277473"/>
          </a:xfrm>
          <a:prstGeom prst="snip2DiagRect">
            <a:avLst>
              <a:gd name="adj1" fmla="val 0"/>
              <a:gd name="adj2" fmla="val 11674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855B6-5553-CE48-8D33-1BD34D8E4315}" type="datetime1">
              <a:rPr lang="tr-TR" smtClean="0"/>
              <a:t>12.10.2012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nip Diagonal Corner Rectangle 7"/>
          <p:cNvSpPr/>
          <p:nvPr/>
        </p:nvSpPr>
        <p:spPr>
          <a:xfrm flipV="1">
            <a:off x="228600" y="228600"/>
            <a:ext cx="8686800" cy="6387352"/>
          </a:xfrm>
          <a:prstGeom prst="snip2DiagRect">
            <a:avLst>
              <a:gd name="adj1" fmla="val 0"/>
              <a:gd name="adj2" fmla="val 2529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7600" y="838201"/>
            <a:ext cx="1219200" cy="5105400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838201"/>
            <a:ext cx="6307138" cy="51054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E3533-7DE3-0C43-8165-6A743B3C3C9D}" type="datetime1">
              <a:rPr lang="tr-TR" smtClean="0"/>
              <a:t>12.10.2012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Diagonal Corner Rectangle 8"/>
          <p:cNvSpPr/>
          <p:nvPr/>
        </p:nvSpPr>
        <p:spPr>
          <a:xfrm flipV="1">
            <a:off x="228600" y="1707776"/>
            <a:ext cx="8686800" cy="4908176"/>
          </a:xfrm>
          <a:prstGeom prst="snip2DiagRect">
            <a:avLst>
              <a:gd name="adj1" fmla="val 0"/>
              <a:gd name="adj2" fmla="val 4003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Snip Diagonal Corner Rectangle 9"/>
          <p:cNvSpPr/>
          <p:nvPr/>
        </p:nvSpPr>
        <p:spPr>
          <a:xfrm flipV="1">
            <a:off x="228600" y="228597"/>
            <a:ext cx="8686800" cy="1277473"/>
          </a:xfrm>
          <a:prstGeom prst="snip2DiagRect">
            <a:avLst>
              <a:gd name="adj1" fmla="val 0"/>
              <a:gd name="adj2" fmla="val 11674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33886-B6E6-614A-BB94-47FD131BA0E2}" type="datetime1">
              <a:rPr lang="tr-TR" smtClean="0"/>
              <a:t>12.10.2012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4"/>
          <p:cNvGrpSpPr/>
          <p:nvPr/>
        </p:nvGrpSpPr>
        <p:grpSpPr>
          <a:xfrm>
            <a:off x="-1" y="3379694"/>
            <a:ext cx="7543801" cy="2604247"/>
            <a:chOff x="-1" y="3379694"/>
            <a:chExt cx="7543801" cy="2604247"/>
          </a:xfrm>
        </p:grpSpPr>
        <p:grpSp>
          <p:nvGrpSpPr>
            <p:cNvPr id="9" name="Group 11"/>
            <p:cNvGrpSpPr/>
            <p:nvPr/>
          </p:nvGrpSpPr>
          <p:grpSpPr>
            <a:xfrm>
              <a:off x="-1" y="3379694"/>
              <a:ext cx="7543801" cy="2604247"/>
              <a:chOff x="-1" y="3379694"/>
              <a:chExt cx="7543801" cy="2604247"/>
            </a:xfrm>
          </p:grpSpPr>
          <p:sp>
            <p:nvSpPr>
              <p:cNvPr id="17" name="Snip Single Corner Rectangle 16"/>
              <p:cNvSpPr/>
              <p:nvPr/>
            </p:nvSpPr>
            <p:spPr>
              <a:xfrm flipV="1">
                <a:off x="-1" y="3393141"/>
                <a:ext cx="7543800" cy="2590800"/>
              </a:xfrm>
              <a:prstGeom prst="snip1Rect">
                <a:avLst>
                  <a:gd name="adj" fmla="val 737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635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8" name="Straight Connector 17"/>
              <p:cNvCxnSpPr/>
              <p:nvPr/>
            </p:nvCxnSpPr>
            <p:spPr>
              <a:xfrm>
                <a:off x="0" y="3379694"/>
                <a:ext cx="7543800" cy="2377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Teardrop 15"/>
            <p:cNvSpPr/>
            <p:nvPr/>
          </p:nvSpPr>
          <p:spPr>
            <a:xfrm>
              <a:off x="6817659" y="3621741"/>
              <a:ext cx="394447" cy="394447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3913281"/>
            <a:ext cx="5867400" cy="1470025"/>
          </a:xfrm>
        </p:spPr>
        <p:txBody>
          <a:bodyPr>
            <a:normAutofit/>
          </a:bodyPr>
          <a:lstStyle>
            <a:lvl1pPr algn="r">
              <a:defRPr sz="4600"/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396753"/>
            <a:ext cx="5867400" cy="573741"/>
          </a:xfrm>
        </p:spPr>
        <p:txBody>
          <a:bodyPr>
            <a:normAutofit/>
          </a:bodyPr>
          <a:lstStyle>
            <a:lvl1pPr marL="0" indent="0" algn="r">
              <a:spcBef>
                <a:spcPct val="0"/>
              </a:spcBef>
              <a:buNone/>
              <a:defRPr sz="14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-734076" y="4503737"/>
            <a:ext cx="2057400" cy="365125"/>
          </a:xfrm>
        </p:spPr>
        <p:txBody>
          <a:bodyPr lIns="91440" tIns="0" bIns="0" anchor="b" anchorCtr="0"/>
          <a:lstStyle>
            <a:lvl1pPr>
              <a:defRPr sz="1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57DD69D7-4BCD-F54D-9195-B493FA9A616C}" type="datetime1">
              <a:rPr lang="tr-TR" smtClean="0"/>
              <a:t>12.10.2012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-356811" y="4503737"/>
            <a:ext cx="2057397" cy="365125"/>
          </a:xfrm>
        </p:spPr>
        <p:txBody>
          <a:bodyPr lIns="91440" tIns="0" bIns="0" anchor="t" anchorCtr="0"/>
          <a:lstStyle>
            <a:lvl1pPr algn="l">
              <a:defRPr b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0" y="676835"/>
            <a:ext cx="7543800" cy="2587752"/>
          </a:xfrm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tr-TR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 flipH="1">
            <a:off x="1600199" y="2126877"/>
            <a:ext cx="7543801" cy="2604247"/>
            <a:chOff x="-1" y="3379694"/>
            <a:chExt cx="7543801" cy="2604247"/>
          </a:xfrm>
        </p:grpSpPr>
        <p:grpSp>
          <p:nvGrpSpPr>
            <p:cNvPr id="7" name="Group 11"/>
            <p:cNvGrpSpPr/>
            <p:nvPr/>
          </p:nvGrpSpPr>
          <p:grpSpPr>
            <a:xfrm>
              <a:off x="-1" y="3379694"/>
              <a:ext cx="7543801" cy="2604247"/>
              <a:chOff x="-1" y="3379694"/>
              <a:chExt cx="7543801" cy="2604247"/>
            </a:xfrm>
          </p:grpSpPr>
          <p:sp>
            <p:nvSpPr>
              <p:cNvPr id="10" name="Snip Single Corner Rectangle 9"/>
              <p:cNvSpPr/>
              <p:nvPr/>
            </p:nvSpPr>
            <p:spPr>
              <a:xfrm flipV="1">
                <a:off x="-1" y="3393141"/>
                <a:ext cx="7543800" cy="2590800"/>
              </a:xfrm>
              <a:prstGeom prst="snip1Rect">
                <a:avLst>
                  <a:gd name="adj" fmla="val 737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635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1" name="Straight Connector 10"/>
              <p:cNvCxnSpPr/>
              <p:nvPr/>
            </p:nvCxnSpPr>
            <p:spPr>
              <a:xfrm>
                <a:off x="0" y="3379694"/>
                <a:ext cx="7543800" cy="2377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ardrop 8"/>
            <p:cNvSpPr/>
            <p:nvPr/>
          </p:nvSpPr>
          <p:spPr>
            <a:xfrm flipH="1">
              <a:off x="228599" y="3621741"/>
              <a:ext cx="394447" cy="394447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6105" y="2653553"/>
            <a:ext cx="5870448" cy="1472184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6105" y="4134881"/>
            <a:ext cx="5870448" cy="57607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90000"/>
              <a:buFont typeface="Wingdings 2" pitchFamily="18" charset="2"/>
              <a:buNone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8033590" y="3475037"/>
            <a:ext cx="1828801" cy="365125"/>
          </a:xfrm>
        </p:spPr>
        <p:txBody>
          <a:bodyPr vert="horz" lIns="91440" tIns="0" rIns="91440" bIns="0" rtlCol="0" anchor="t" anchorCtr="0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7658009" y="3475037"/>
            <a:ext cx="1828800" cy="365125"/>
          </a:xfrm>
        </p:spPr>
        <p:txBody>
          <a:bodyPr vert="horz" lIns="91440" tIns="0" rIns="91440" bIns="0" rtlCol="0" anchor="b" anchorCtr="0"/>
          <a:lstStyle>
            <a:lvl1pPr marL="0" algn="l" defTabSz="914400" rtl="0" eaLnBrk="1" latinLnBrk="0" hangingPunct="1">
              <a:defRPr sz="1400" b="1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CFE275F0-9947-BB43-A90E-1653F531A922}" type="datetime1">
              <a:rPr lang="tr-TR" smtClean="0"/>
              <a:t>12.10.2012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nip Diagonal Corner Rectangle 10"/>
          <p:cNvSpPr/>
          <p:nvPr/>
        </p:nvSpPr>
        <p:spPr>
          <a:xfrm flipV="1">
            <a:off x="228600" y="1707776"/>
            <a:ext cx="8686800" cy="4908176"/>
          </a:xfrm>
          <a:prstGeom prst="snip2DiagRect">
            <a:avLst>
              <a:gd name="adj1" fmla="val 0"/>
              <a:gd name="adj2" fmla="val 4003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Snip Diagonal Corner Rectangle 11"/>
          <p:cNvSpPr/>
          <p:nvPr/>
        </p:nvSpPr>
        <p:spPr>
          <a:xfrm flipV="1">
            <a:off x="228600" y="228597"/>
            <a:ext cx="8686800" cy="1277473"/>
          </a:xfrm>
          <a:prstGeom prst="snip2DiagRect">
            <a:avLst>
              <a:gd name="adj1" fmla="val 0"/>
              <a:gd name="adj2" fmla="val 11674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95833"/>
            <a:ext cx="7583488" cy="1143000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1" y="1981201"/>
            <a:ext cx="3657600" cy="3975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5351" y="1981201"/>
            <a:ext cx="3657600" cy="3975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344488">
              <a:defRPr sz="1800"/>
            </a:lvl6pPr>
            <a:lvl7pPr marL="1946275" indent="-344488">
              <a:defRPr sz="1800"/>
            </a:lvl7pPr>
            <a:lvl8pPr marL="1946275" indent="-344488">
              <a:defRPr sz="1800"/>
            </a:lvl8pPr>
            <a:lvl9pPr marL="1946275" indent="-344488"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B1FE0-CF79-014A-9C86-F9CE8D8F0949}" type="datetime1">
              <a:rPr lang="tr-TR" smtClean="0"/>
              <a:t>12.10.2012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Diagonal Corner Rectangle 11"/>
          <p:cNvSpPr/>
          <p:nvPr/>
        </p:nvSpPr>
        <p:spPr>
          <a:xfrm flipV="1">
            <a:off x="228600" y="1707776"/>
            <a:ext cx="8686800" cy="4908176"/>
          </a:xfrm>
          <a:prstGeom prst="snip2DiagRect">
            <a:avLst>
              <a:gd name="adj1" fmla="val 0"/>
              <a:gd name="adj2" fmla="val 4003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Snip Diagonal Corner Rectangle 12"/>
          <p:cNvSpPr/>
          <p:nvPr/>
        </p:nvSpPr>
        <p:spPr>
          <a:xfrm flipV="1">
            <a:off x="228600" y="228597"/>
            <a:ext cx="8686800" cy="1277473"/>
          </a:xfrm>
          <a:prstGeom prst="snip2DiagRect">
            <a:avLst>
              <a:gd name="adj1" fmla="val 0"/>
              <a:gd name="adj2" fmla="val 11674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95833"/>
            <a:ext cx="758348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52426"/>
            <a:ext cx="3657600" cy="868362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743200"/>
            <a:ext cx="3657600" cy="32131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1" y="1852426"/>
            <a:ext cx="3657600" cy="868362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1" y="2743200"/>
            <a:ext cx="3657600" cy="32131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FD733-3CAC-814C-9B11-364D3BB5D486}" type="datetime1">
              <a:rPr lang="tr-TR" smtClean="0"/>
              <a:t>12.10.2012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Diagonal Corner Rectangle 8"/>
          <p:cNvSpPr/>
          <p:nvPr/>
        </p:nvSpPr>
        <p:spPr>
          <a:xfrm flipV="1">
            <a:off x="228600" y="1707776"/>
            <a:ext cx="8686800" cy="4908176"/>
          </a:xfrm>
          <a:prstGeom prst="snip2DiagRect">
            <a:avLst>
              <a:gd name="adj1" fmla="val 0"/>
              <a:gd name="adj2" fmla="val 4003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Snip Diagonal Corner Rectangle 9"/>
          <p:cNvSpPr/>
          <p:nvPr/>
        </p:nvSpPr>
        <p:spPr>
          <a:xfrm flipV="1">
            <a:off x="228600" y="228597"/>
            <a:ext cx="8686800" cy="1277473"/>
          </a:xfrm>
          <a:prstGeom prst="snip2DiagRect">
            <a:avLst>
              <a:gd name="adj1" fmla="val 0"/>
              <a:gd name="adj2" fmla="val 11674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D5F4D-F21B-EE4C-AFD6-C5B3D883FD88}" type="datetime1">
              <a:rPr lang="tr-TR" smtClean="0"/>
              <a:t>12.10.2012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Diagonal Corner Rectangle 5"/>
          <p:cNvSpPr/>
          <p:nvPr/>
        </p:nvSpPr>
        <p:spPr>
          <a:xfrm flipV="1">
            <a:off x="228600" y="228600"/>
            <a:ext cx="8686800" cy="6387352"/>
          </a:xfrm>
          <a:prstGeom prst="snip2DiagRect">
            <a:avLst>
              <a:gd name="adj1" fmla="val 0"/>
              <a:gd name="adj2" fmla="val 2529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27E8D-F29E-DE4B-AFE6-AE6945197BB8}" type="datetime1">
              <a:rPr lang="tr-TR" smtClean="0"/>
              <a:t>12.10.2012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1"/>
          <p:cNvGrpSpPr/>
          <p:nvPr/>
        </p:nvGrpSpPr>
        <p:grpSpPr>
          <a:xfrm>
            <a:off x="228600" y="228600"/>
            <a:ext cx="4251960" cy="6387352"/>
            <a:chOff x="228600" y="228600"/>
            <a:chExt cx="4251960" cy="6387352"/>
          </a:xfrm>
        </p:grpSpPr>
        <p:sp>
          <p:nvSpPr>
            <p:cNvPr id="13" name="Snip Diagonal Corner Rectangle 12"/>
            <p:cNvSpPr/>
            <p:nvPr/>
          </p:nvSpPr>
          <p:spPr>
            <a:xfrm flipV="1">
              <a:off x="228600" y="228600"/>
              <a:ext cx="4251960" cy="6387352"/>
            </a:xfrm>
            <a:prstGeom prst="snip2DiagRect">
              <a:avLst>
                <a:gd name="adj1" fmla="val 0"/>
                <a:gd name="adj2" fmla="val 3794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Teardrop 13"/>
            <p:cNvSpPr>
              <a:spLocks noChangeAspect="1"/>
            </p:cNvSpPr>
            <p:nvPr/>
          </p:nvSpPr>
          <p:spPr>
            <a:xfrm>
              <a:off x="3886200" y="432548"/>
              <a:ext cx="355002" cy="355002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5" name="Snip Diagonal Corner Rectangle 14"/>
          <p:cNvSpPr/>
          <p:nvPr/>
        </p:nvSpPr>
        <p:spPr>
          <a:xfrm flipV="1">
            <a:off x="4648200" y="228600"/>
            <a:ext cx="4251960" cy="6387352"/>
          </a:xfrm>
          <a:prstGeom prst="snip2DiagRect">
            <a:avLst>
              <a:gd name="adj1" fmla="val 0"/>
              <a:gd name="adj2" fmla="val 3794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780" y="2177303"/>
            <a:ext cx="3657600" cy="1162050"/>
          </a:xfrm>
        </p:spPr>
        <p:txBody>
          <a:bodyPr anchor="b">
            <a:normAutofit/>
          </a:bodyPr>
          <a:lstStyle>
            <a:lvl1pPr algn="l">
              <a:defRPr sz="3000" b="0">
                <a:solidFill>
                  <a:schemeClr val="accent1"/>
                </a:solidFill>
              </a:defRPr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5380" y="609600"/>
            <a:ext cx="3657600" cy="53340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5780" y="3352799"/>
            <a:ext cx="3657600" cy="2590801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2000" y="6297706"/>
            <a:ext cx="1295400" cy="365125"/>
          </a:xfrm>
        </p:spPr>
        <p:txBody>
          <a:bodyPr/>
          <a:lstStyle/>
          <a:p>
            <a:fld id="{32E8AF56-0595-5349-8DD1-37B425A83487}" type="datetime1">
              <a:rPr lang="tr-TR" smtClean="0"/>
              <a:t>12.10.2012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57400" y="6297706"/>
            <a:ext cx="233978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04800" y="6297706"/>
            <a:ext cx="443753" cy="365125"/>
          </a:xfrm>
        </p:spPr>
        <p:txBody>
          <a:bodyPr/>
          <a:lstStyle>
            <a:lvl1pPr algn="l">
              <a:defRPr/>
            </a:lvl1pPr>
          </a:lstStyle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295833"/>
            <a:ext cx="7583488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949824"/>
            <a:ext cx="7583488" cy="4007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2439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7D288D7-84BF-4346-9823-16DD7435A380}" type="datetime1">
              <a:rPr lang="tr-TR" smtClean="0"/>
              <a:t>12.10.2012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67400" y="62484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24840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9371D3E-5A18-49EB-AD2A-429AF165759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SzPct val="90000"/>
        <a:buFont typeface="Wingdings 2" pitchFamily="18" charset="2"/>
        <a:buChar char=""/>
        <a:defRPr sz="22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 2" pitchFamily="18" charset="2"/>
        <a:buChar char=""/>
        <a:defRPr sz="20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 2" pitchFamily="18" charset="2"/>
        <a:buChar char=""/>
        <a:defRPr sz="18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 2" pitchFamily="18" charset="2"/>
        <a:buChar char=""/>
        <a:defRPr sz="18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 2" pitchFamily="18" charset="2"/>
        <a:buChar char=""/>
        <a:defRPr sz="18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2" pitchFamily="18" charset="2"/>
        <a:buChar char=""/>
        <a:defRPr lang="en-US" sz="1800" kern="1200" dirty="0" smtClean="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2" pitchFamily="18" charset="2"/>
        <a:buChar char=""/>
        <a:defRPr lang="en-US" sz="1800" kern="1200" dirty="0" smtClean="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2" pitchFamily="18" charset="2"/>
        <a:buChar char=""/>
        <a:defRPr lang="en-US" sz="1800" kern="1200" dirty="0" smtClean="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2" pitchFamily="18" charset="2"/>
        <a:buChar char=""/>
        <a:defRPr lang="en-US" sz="1800" kern="1200" dirty="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slide" Target="slide34.xml"/><Relationship Id="rId5" Type="http://schemas.openxmlformats.org/officeDocument/2006/relationships/image" Target="../media/image8.png"/><Relationship Id="rId4" Type="http://schemas.openxmlformats.org/officeDocument/2006/relationships/slide" Target="slide3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20111013_1206_59.m4v" TargetMode="External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Relationship Id="rId9" Type="http://schemas.openxmlformats.org/officeDocument/2006/relationships/slide" Target="slide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slide" Target="slide7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slide" Target="slide6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slide" Target="slide9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5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openxmlformats.org/officeDocument/2006/relationships/slide" Target="slide2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3.xml"/><Relationship Id="rId11" Type="http://schemas.openxmlformats.org/officeDocument/2006/relationships/slide" Target="slide22.xml"/><Relationship Id="rId5" Type="http://schemas.openxmlformats.org/officeDocument/2006/relationships/diagramQuickStyle" Target="../diagrams/quickStyle3.xml"/><Relationship Id="rId10" Type="http://schemas.openxmlformats.org/officeDocument/2006/relationships/slide" Target="slide24.xml"/><Relationship Id="rId4" Type="http://schemas.openxmlformats.org/officeDocument/2006/relationships/diagramLayout" Target="../diagrams/layout3.xml"/><Relationship Id="rId9" Type="http://schemas.openxmlformats.org/officeDocument/2006/relationships/slide" Target="slide34.xml"/><Relationship Id="rId14" Type="http://schemas.openxmlformats.org/officeDocument/2006/relationships/slide" Target="slide1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diagramLayout" Target="../diagrams/layout4.xml"/><Relationship Id="rId7" Type="http://schemas.openxmlformats.org/officeDocument/2006/relationships/slide" Target="slide23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10" Type="http://schemas.openxmlformats.org/officeDocument/2006/relationships/hyperlink" Target="file:///C:\Users\Can\Desktop\ESDAH%20DATA\MVI_2499.AVI" TargetMode="External"/><Relationship Id="rId4" Type="http://schemas.openxmlformats.org/officeDocument/2006/relationships/diagramLayout" Target="../diagrams/layout5.xml"/><Relationship Id="rId9" Type="http://schemas.openxmlformats.org/officeDocument/2006/relationships/slide" Target="slide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.emf"/><Relationship Id="rId4" Type="http://schemas.openxmlformats.org/officeDocument/2006/relationships/oleObject" Target="../embeddings/Microsoft_Excel_97-2003__al__ma_Sayfas_1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98718" y="3968246"/>
            <a:ext cx="5867400" cy="147002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sz="6000" dirty="0" smtClean="0"/>
              <a:t>ESDAH®</a:t>
            </a:r>
            <a:r>
              <a:rPr lang="tr-TR" dirty="0" smtClean="0"/>
              <a:t> </a:t>
            </a:r>
            <a:br>
              <a:rPr lang="tr-TR" dirty="0" smtClean="0"/>
            </a:br>
            <a:r>
              <a:rPr lang="tr-TR" sz="4000" dirty="0" smtClean="0"/>
              <a:t>Performansa Dayalı Entegre Su Dağıtım Abone Hizmetleri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9682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3202" y="2565400"/>
            <a:ext cx="6099194" cy="340705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685800" y="1142984"/>
            <a:ext cx="8172450" cy="137161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741363" lvl="1" indent="-284163">
              <a:lnSpc>
                <a:spcPct val="130000"/>
              </a:lnSpc>
              <a:spcBef>
                <a:spcPts val="750"/>
              </a:spcBef>
              <a:buClr>
                <a:srgbClr val="0099FF"/>
              </a:buClr>
              <a:buFont typeface="Wingdings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tr-TR" sz="1600" dirty="0">
                <a:solidFill>
                  <a:srgbClr val="000000"/>
                </a:solidFill>
                <a:latin typeface="+mj-lt"/>
              </a:rPr>
              <a:t>TEMAS YÜZEYİ</a:t>
            </a:r>
            <a:r>
              <a:rPr lang="en-GB" sz="1600" dirty="0">
                <a:solidFill>
                  <a:srgbClr val="000000"/>
                </a:solidFill>
                <a:latin typeface="+mj-lt"/>
              </a:rPr>
              <a:t> (</a:t>
            </a:r>
            <a:r>
              <a:rPr lang="tr-TR" sz="1600" dirty="0">
                <a:solidFill>
                  <a:srgbClr val="000000"/>
                </a:solidFill>
                <a:latin typeface="+mj-lt"/>
              </a:rPr>
              <a:t>Çamurun doğrudan </a:t>
            </a:r>
            <a:r>
              <a:rPr lang="tr-TR" sz="1600" dirty="0" err="1">
                <a:solidFill>
                  <a:srgbClr val="000000"/>
                </a:solidFill>
                <a:latin typeface="+mj-lt"/>
              </a:rPr>
              <a:t>ekstrüzyonu</a:t>
            </a:r>
            <a:r>
              <a:rPr lang="tr-TR" sz="1600" dirty="0">
                <a:solidFill>
                  <a:srgbClr val="000000"/>
                </a:solidFill>
                <a:latin typeface="+mj-lt"/>
              </a:rPr>
              <a:t>)</a:t>
            </a:r>
            <a:r>
              <a:rPr lang="en-GB" sz="1600" dirty="0">
                <a:solidFill>
                  <a:srgbClr val="000000"/>
                </a:solidFill>
                <a:latin typeface="+mj-lt"/>
              </a:rPr>
              <a:t>: </a:t>
            </a:r>
            <a:r>
              <a:rPr lang="tr-TR" sz="1600" dirty="0">
                <a:solidFill>
                  <a:srgbClr val="000000"/>
                </a:solidFill>
                <a:latin typeface="+mj-lt"/>
              </a:rPr>
              <a:t>Çamurun plastik özelliklerini  değiştirmeye gerek kalmaz. </a:t>
            </a:r>
            <a:endParaRPr lang="en-GB" sz="1600" dirty="0">
              <a:solidFill>
                <a:srgbClr val="000000"/>
              </a:solidFill>
              <a:latin typeface="+mj-lt"/>
            </a:endParaRPr>
          </a:p>
          <a:p>
            <a:pPr marL="741363" lvl="1" indent="-284163">
              <a:lnSpc>
                <a:spcPct val="130000"/>
              </a:lnSpc>
              <a:spcBef>
                <a:spcPts val="750"/>
              </a:spcBef>
              <a:buClr>
                <a:srgbClr val="0099FF"/>
              </a:buClr>
              <a:buFont typeface="Wingdings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ES_tradnl" sz="1600" dirty="0">
                <a:solidFill>
                  <a:srgbClr val="000000"/>
                </a:solidFill>
                <a:latin typeface="+mj-lt"/>
              </a:rPr>
              <a:t>+ </a:t>
            </a:r>
            <a:r>
              <a:rPr lang="tr-TR" sz="1600" dirty="0">
                <a:solidFill>
                  <a:srgbClr val="000000"/>
                </a:solidFill>
                <a:latin typeface="+mj-lt"/>
              </a:rPr>
              <a:t>HAVA AKIŞI</a:t>
            </a:r>
            <a:r>
              <a:rPr lang="es-ES_tradnl" sz="1600" dirty="0">
                <a:solidFill>
                  <a:srgbClr val="000000"/>
                </a:solidFill>
                <a:latin typeface="+mj-lt"/>
              </a:rPr>
              <a:t>(</a:t>
            </a:r>
            <a:r>
              <a:rPr lang="tr-TR" sz="1600" dirty="0">
                <a:solidFill>
                  <a:srgbClr val="000000"/>
                </a:solidFill>
                <a:latin typeface="+mj-lt"/>
              </a:rPr>
              <a:t>HAVALANDIRMA</a:t>
            </a:r>
            <a:r>
              <a:rPr lang="es-ES_tradnl" sz="1600" dirty="0">
                <a:solidFill>
                  <a:srgbClr val="000000"/>
                </a:solidFill>
                <a:latin typeface="+mj-lt"/>
              </a:rPr>
              <a:t>): </a:t>
            </a:r>
            <a:r>
              <a:rPr lang="tr-TR" sz="1600" dirty="0">
                <a:solidFill>
                  <a:srgbClr val="000000"/>
                </a:solidFill>
                <a:latin typeface="+mj-lt"/>
              </a:rPr>
              <a:t>Kurutucu bant ve kapalı hava devresi ( iç yoğunlaşma) </a:t>
            </a:r>
            <a:endParaRPr lang="en-GB" sz="1600" dirty="0">
              <a:solidFill>
                <a:srgbClr val="000000"/>
              </a:solidFill>
              <a:latin typeface="+mj-lt"/>
            </a:endParaRPr>
          </a:p>
          <a:p>
            <a:pPr marL="341313" indent="-341313" algn="just">
              <a:lnSpc>
                <a:spcPct val="150000"/>
              </a:lnSpc>
              <a:spcBef>
                <a:spcPts val="400"/>
              </a:spcBef>
              <a:buClrTx/>
              <a:buSzTx/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1600" dirty="0">
              <a:solidFill>
                <a:srgbClr val="000000"/>
              </a:solidFill>
              <a:latin typeface="+mj-lt"/>
            </a:endParaRPr>
          </a:p>
          <a:p>
            <a:pPr marL="341313" indent="-341313" algn="just">
              <a:lnSpc>
                <a:spcPct val="150000"/>
              </a:lnSpc>
              <a:spcBef>
                <a:spcPts val="400"/>
              </a:spcBef>
              <a:buClrTx/>
              <a:buSzTx/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s-ES_tradnl" sz="1600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9220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3143248"/>
            <a:ext cx="1800225" cy="1349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cxnSp>
        <p:nvCxnSpPr>
          <p:cNvPr id="9221" name="AutoShape 6"/>
          <p:cNvCxnSpPr>
            <a:cxnSpLocks noChangeShapeType="1"/>
          </p:cNvCxnSpPr>
          <p:nvPr/>
        </p:nvCxnSpPr>
        <p:spPr bwMode="auto">
          <a:xfrm>
            <a:off x="2214563" y="3929063"/>
            <a:ext cx="1214437" cy="142875"/>
          </a:xfrm>
          <a:prstGeom prst="curvedConnector3">
            <a:avLst>
              <a:gd name="adj1" fmla="val 50000"/>
            </a:avLst>
          </a:prstGeom>
          <a:noFill/>
          <a:ln w="25560">
            <a:solidFill>
              <a:srgbClr val="00B0F0"/>
            </a:solidFill>
            <a:miter lim="800000"/>
            <a:headEnd/>
            <a:tailEnd type="triangle" w="med" len="med"/>
          </a:ln>
        </p:spPr>
      </p:cxnSp>
      <p:pic>
        <p:nvPicPr>
          <p:cNvPr id="9223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7621" y="5286388"/>
            <a:ext cx="1214446" cy="910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5" name="Text Box 11"/>
          <p:cNvSpPr txBox="1">
            <a:spLocks noChangeArrowheads="1"/>
          </p:cNvSpPr>
          <p:nvPr/>
        </p:nvSpPr>
        <p:spPr bwMode="auto">
          <a:xfrm>
            <a:off x="1585913" y="2544763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200" b="1">
                <a:solidFill>
                  <a:schemeClr val="tx1"/>
                </a:solidFill>
                <a:latin typeface="+mj-lt"/>
                <a:cs typeface="Times New Roman" pitchFamily="18" charset="0"/>
              </a:rPr>
              <a:t>≥ 22%</a:t>
            </a:r>
            <a:r>
              <a:rPr lang="tr-TR" sz="1200" b="1">
                <a:solidFill>
                  <a:schemeClr val="tx1"/>
                </a:solidFill>
                <a:latin typeface="+mj-lt"/>
                <a:cs typeface="Times New Roman" pitchFamily="18" charset="0"/>
              </a:rPr>
              <a:t>KM</a:t>
            </a:r>
            <a:endParaRPr lang="es-ES" sz="1200" b="1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9226" name="Text Box 12"/>
          <p:cNvSpPr txBox="1">
            <a:spLocks noChangeArrowheads="1"/>
          </p:cNvSpPr>
          <p:nvPr/>
        </p:nvSpPr>
        <p:spPr bwMode="auto">
          <a:xfrm>
            <a:off x="5214942" y="5786454"/>
            <a:ext cx="11858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200" b="1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80 - 92%</a:t>
            </a:r>
            <a:r>
              <a:rPr lang="tr-TR" sz="1200" b="1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KM</a:t>
            </a:r>
            <a:endParaRPr lang="es-ES" sz="1200" b="1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7" name="8 Título"/>
          <p:cNvSpPr txBox="1">
            <a:spLocks/>
          </p:cNvSpPr>
          <p:nvPr/>
        </p:nvSpPr>
        <p:spPr>
          <a:xfrm>
            <a:off x="504967" y="332656"/>
            <a:ext cx="7451409" cy="652463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ＭＳ Ｐゴシック" pitchFamily="1" charset="-128"/>
                <a:cs typeface="+mj-cs"/>
              </a:rPr>
              <a:t>Termal Çamur Kurutma Sistemi</a:t>
            </a: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4485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1214422"/>
            <a:ext cx="6672282" cy="5004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72859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1265501"/>
            <a:ext cx="6529406" cy="494958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494528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15"/>
          <p:cNvSpPr txBox="1">
            <a:spLocks noChangeArrowheads="1"/>
          </p:cNvSpPr>
          <p:nvPr/>
        </p:nvSpPr>
        <p:spPr bwMode="auto">
          <a:xfrm>
            <a:off x="1000100" y="4572008"/>
            <a:ext cx="3505200" cy="1676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>
                <a:solidFill>
                  <a:schemeClr val="tx1"/>
                </a:solidFill>
                <a:latin typeface="+mj-lt"/>
              </a:rPr>
              <a:t>   </a:t>
            </a:r>
            <a:r>
              <a:rPr lang="tr-TR" sz="1600" b="1" dirty="0">
                <a:solidFill>
                  <a:schemeClr val="tx1"/>
                </a:solidFill>
                <a:latin typeface="+mj-lt"/>
              </a:rPr>
              <a:t>Sıcak Nokta</a:t>
            </a:r>
            <a:r>
              <a:rPr lang="en-US" sz="1600" b="1" dirty="0">
                <a:solidFill>
                  <a:schemeClr val="tx1"/>
                </a:solidFill>
                <a:latin typeface="+mj-lt"/>
              </a:rPr>
              <a:t> (</a:t>
            </a:r>
            <a:r>
              <a:rPr lang="tr-TR" sz="1600" b="1" dirty="0">
                <a:solidFill>
                  <a:schemeClr val="tx1"/>
                </a:solidFill>
                <a:latin typeface="+mj-lt"/>
              </a:rPr>
              <a:t>su sıcaklığı</a:t>
            </a:r>
            <a:r>
              <a:rPr lang="en-US" sz="1600" b="1" dirty="0">
                <a:solidFill>
                  <a:schemeClr val="tx1"/>
                </a:solidFill>
                <a:latin typeface="+mj-lt"/>
              </a:rPr>
              <a:t> 90/75ºC):</a:t>
            </a:r>
          </a:p>
          <a:p>
            <a:pPr>
              <a:lnSpc>
                <a:spcPct val="130000"/>
              </a:lnSpc>
              <a:spcBef>
                <a:spcPts val="750"/>
              </a:spcBef>
              <a:buClr>
                <a:srgbClr val="0099FF"/>
              </a:buClr>
              <a:buFont typeface="Wingdings" pitchFamily="2" charset="2"/>
              <a:buChar char="§"/>
            </a:pPr>
            <a:r>
              <a:rPr lang="es-ES_tradnl" sz="1400" dirty="0">
                <a:solidFill>
                  <a:srgbClr val="000000"/>
                </a:solidFill>
                <a:latin typeface="+mj-lt"/>
              </a:rPr>
              <a:t>  </a:t>
            </a:r>
            <a:r>
              <a:rPr lang="tr-TR" sz="1600" dirty="0">
                <a:solidFill>
                  <a:schemeClr val="tx1"/>
                </a:solidFill>
                <a:latin typeface="+mj-lt"/>
              </a:rPr>
              <a:t>Sıcak Doğal Gaz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/</a:t>
            </a:r>
            <a:r>
              <a:rPr lang="tr-TR" sz="1600" dirty="0">
                <a:solidFill>
                  <a:schemeClr val="tx1"/>
                </a:solidFill>
                <a:latin typeface="+mj-lt"/>
              </a:rPr>
              <a:t> B</a:t>
            </a:r>
            <a:r>
              <a:rPr lang="en-US" sz="1600" dirty="0" err="1">
                <a:solidFill>
                  <a:schemeClr val="tx1"/>
                </a:solidFill>
                <a:latin typeface="+mj-lt"/>
              </a:rPr>
              <a:t>ioga</a:t>
            </a:r>
            <a:r>
              <a:rPr lang="tr-TR" sz="1600" dirty="0">
                <a:solidFill>
                  <a:schemeClr val="tx1"/>
                </a:solidFill>
                <a:latin typeface="+mj-lt"/>
              </a:rPr>
              <a:t>z su kazanı</a:t>
            </a:r>
            <a:endParaRPr lang="en-US" sz="1600" dirty="0">
              <a:solidFill>
                <a:schemeClr val="tx1"/>
              </a:solidFill>
              <a:latin typeface="+mj-lt"/>
            </a:endParaRPr>
          </a:p>
          <a:p>
            <a:pPr>
              <a:lnSpc>
                <a:spcPct val="130000"/>
              </a:lnSpc>
              <a:spcBef>
                <a:spcPts val="750"/>
              </a:spcBef>
              <a:buClr>
                <a:srgbClr val="0099FF"/>
              </a:buClr>
              <a:buFont typeface="Wingdings" pitchFamily="2" charset="2"/>
              <a:buChar char="§"/>
            </a:pPr>
            <a:r>
              <a:rPr lang="tr-TR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tr-TR" sz="1600" dirty="0" err="1">
                <a:solidFill>
                  <a:schemeClr val="tx1"/>
                </a:solidFill>
                <a:latin typeface="+mj-lt"/>
              </a:rPr>
              <a:t>Kojenerasyon</a:t>
            </a:r>
            <a:r>
              <a:rPr lang="tr-TR" sz="1600" dirty="0">
                <a:solidFill>
                  <a:schemeClr val="tx1"/>
                </a:solidFill>
                <a:latin typeface="+mj-lt"/>
              </a:rPr>
              <a:t> Motoru 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  (CHP) </a:t>
            </a:r>
          </a:p>
          <a:p>
            <a:r>
              <a:rPr lang="en-US" sz="1600" dirty="0">
                <a:solidFill>
                  <a:schemeClr val="tx1"/>
                </a:solidFill>
                <a:latin typeface="+mj-lt"/>
              </a:rPr>
              <a:t>   (</a:t>
            </a:r>
            <a:r>
              <a:rPr lang="tr-TR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tr-TR" sz="1600" dirty="0" err="1">
                <a:solidFill>
                  <a:schemeClr val="tx1"/>
                </a:solidFill>
                <a:latin typeface="+mj-lt"/>
              </a:rPr>
              <a:t>egsoz</a:t>
            </a:r>
            <a:r>
              <a:rPr lang="tr-TR" sz="1600" dirty="0">
                <a:solidFill>
                  <a:schemeClr val="tx1"/>
                </a:solidFill>
                <a:latin typeface="+mj-lt"/>
              </a:rPr>
              <a:t> gazları + soğutma suyu)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     </a:t>
            </a:r>
          </a:p>
          <a:p>
            <a:r>
              <a:rPr lang="en-US" sz="1600" dirty="0">
                <a:solidFill>
                  <a:schemeClr val="tx1"/>
                </a:solidFill>
                <a:latin typeface="+mj-lt"/>
              </a:rPr>
              <a:t>   </a:t>
            </a:r>
            <a:r>
              <a:rPr lang="tr-TR" sz="1600" dirty="0">
                <a:solidFill>
                  <a:schemeClr val="tx1"/>
                </a:solidFill>
                <a:latin typeface="+mj-lt"/>
              </a:rPr>
              <a:t>Maksimum Verim</a:t>
            </a:r>
            <a:r>
              <a:rPr lang="es-ES" sz="1600" dirty="0">
                <a:solidFill>
                  <a:schemeClr val="tx1"/>
                </a:solidFill>
                <a:latin typeface="+mj-lt"/>
              </a:rPr>
              <a:t>  </a:t>
            </a:r>
          </a:p>
        </p:txBody>
      </p:sp>
      <p:sp>
        <p:nvSpPr>
          <p:cNvPr id="11271" name="Rectangle 16"/>
          <p:cNvSpPr>
            <a:spLocks noChangeArrowheads="1"/>
          </p:cNvSpPr>
          <p:nvPr/>
        </p:nvSpPr>
        <p:spPr bwMode="auto">
          <a:xfrm>
            <a:off x="4714876" y="4572008"/>
            <a:ext cx="4429124" cy="1646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chemeClr val="tx1"/>
                </a:solidFill>
                <a:latin typeface="+mj-lt"/>
              </a:rPr>
              <a:t>  </a:t>
            </a:r>
            <a:r>
              <a:rPr lang="tr-TR" sz="1600" b="1" dirty="0">
                <a:solidFill>
                  <a:schemeClr val="tx1"/>
                </a:solidFill>
                <a:latin typeface="+mj-lt"/>
              </a:rPr>
              <a:t>Soğuk Nokta</a:t>
            </a:r>
            <a:r>
              <a:rPr lang="en-US" sz="1600" b="1" dirty="0">
                <a:solidFill>
                  <a:schemeClr val="tx1"/>
                </a:solidFill>
                <a:latin typeface="+mj-lt"/>
              </a:rPr>
              <a:t> (</a:t>
            </a:r>
            <a:r>
              <a:rPr lang="tr-TR" sz="1600" b="1" dirty="0">
                <a:solidFill>
                  <a:schemeClr val="tx1"/>
                </a:solidFill>
                <a:latin typeface="+mj-lt"/>
              </a:rPr>
              <a:t> su sıcaklığı</a:t>
            </a:r>
            <a:r>
              <a:rPr lang="en-US" sz="1600" b="1" dirty="0">
                <a:solidFill>
                  <a:schemeClr val="tx1"/>
                </a:solidFill>
                <a:latin typeface="+mj-lt"/>
              </a:rPr>
              <a:t> 30/40ºC):</a:t>
            </a:r>
          </a:p>
          <a:p>
            <a:pPr>
              <a:lnSpc>
                <a:spcPct val="130000"/>
              </a:lnSpc>
              <a:spcBef>
                <a:spcPts val="750"/>
              </a:spcBef>
              <a:buClr>
                <a:srgbClr val="0099FF"/>
              </a:buClr>
              <a:buFont typeface="Wingdings" pitchFamily="2" charset="2"/>
              <a:buChar char="§"/>
            </a:pPr>
            <a:r>
              <a:rPr lang="es-ES_tradnl" dirty="0">
                <a:solidFill>
                  <a:srgbClr val="000000"/>
                </a:solidFill>
                <a:latin typeface="+mj-lt"/>
              </a:rPr>
              <a:t> </a:t>
            </a:r>
            <a:r>
              <a:rPr lang="tr-TR" sz="1600" dirty="0">
                <a:solidFill>
                  <a:srgbClr val="000000"/>
                </a:solidFill>
                <a:latin typeface="+mj-lt"/>
              </a:rPr>
              <a:t>Soğutma Kuleleri</a:t>
            </a:r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>
              <a:lnSpc>
                <a:spcPct val="130000"/>
              </a:lnSpc>
              <a:spcBef>
                <a:spcPts val="750"/>
              </a:spcBef>
              <a:buClr>
                <a:srgbClr val="0099FF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tr-TR" sz="1600" dirty="0">
                <a:solidFill>
                  <a:schemeClr val="tx1"/>
                </a:solidFill>
                <a:latin typeface="+mj-lt"/>
              </a:rPr>
              <a:t>Isı Değiştiricileri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(</a:t>
            </a:r>
            <a:r>
              <a:rPr lang="tr-TR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tr-TR" sz="1600" dirty="0" err="1">
                <a:solidFill>
                  <a:schemeClr val="tx1"/>
                </a:solidFill>
                <a:latin typeface="+mj-lt"/>
              </a:rPr>
              <a:t>Atıksu</a:t>
            </a:r>
            <a:r>
              <a:rPr lang="tr-TR" sz="1600" dirty="0">
                <a:solidFill>
                  <a:schemeClr val="tx1"/>
                </a:solidFill>
                <a:latin typeface="+mj-lt"/>
              </a:rPr>
              <a:t> arıtma tesisleri çıkışları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)</a:t>
            </a:r>
          </a:p>
          <a:p>
            <a:pPr>
              <a:lnSpc>
                <a:spcPct val="130000"/>
              </a:lnSpc>
              <a:spcBef>
                <a:spcPts val="750"/>
              </a:spcBef>
              <a:buClr>
                <a:srgbClr val="0099FF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tr-TR" sz="1600" dirty="0">
                <a:solidFill>
                  <a:schemeClr val="tx1"/>
                </a:solidFill>
                <a:latin typeface="+mj-lt"/>
              </a:rPr>
              <a:t>Hava </a:t>
            </a:r>
            <a:r>
              <a:rPr lang="tr-TR" sz="1600" dirty="0" err="1">
                <a:solidFill>
                  <a:schemeClr val="tx1"/>
                </a:solidFill>
                <a:latin typeface="+mj-lt"/>
              </a:rPr>
              <a:t>SoğutucularI</a:t>
            </a:r>
            <a:r>
              <a:rPr lang="tr-TR" sz="1600" dirty="0">
                <a:solidFill>
                  <a:schemeClr val="tx1"/>
                </a:solidFill>
                <a:latin typeface="+mj-lt"/>
              </a:rPr>
              <a:t> + Su</a:t>
            </a:r>
            <a:endParaRPr lang="es-ES" sz="16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1272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130519"/>
            <a:ext cx="5669582" cy="329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643306" y="1071546"/>
            <a:ext cx="1154113" cy="4619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tr-TR" sz="1200" dirty="0">
                <a:solidFill>
                  <a:schemeClr val="tx1"/>
                </a:solidFill>
                <a:latin typeface="+mj-lt"/>
              </a:rPr>
              <a:t>SICAK HAVA KULLANIMI</a:t>
            </a:r>
          </a:p>
        </p:txBody>
      </p:sp>
      <p:sp>
        <p:nvSpPr>
          <p:cNvPr id="11274" name="TextBox 10"/>
          <p:cNvSpPr txBox="1">
            <a:spLocks noChangeArrowheads="1"/>
          </p:cNvSpPr>
          <p:nvPr/>
        </p:nvSpPr>
        <p:spPr bwMode="auto">
          <a:xfrm>
            <a:off x="3744911" y="1773238"/>
            <a:ext cx="612775" cy="4000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000" dirty="0">
                <a:latin typeface="+mj-lt"/>
              </a:rPr>
              <a:t>Sıcak Kaynak </a:t>
            </a:r>
          </a:p>
        </p:txBody>
      </p:sp>
      <p:sp>
        <p:nvSpPr>
          <p:cNvPr id="11275" name="TextBox 11"/>
          <p:cNvSpPr txBox="1">
            <a:spLocks noChangeArrowheads="1"/>
          </p:cNvSpPr>
          <p:nvPr/>
        </p:nvSpPr>
        <p:spPr bwMode="auto">
          <a:xfrm>
            <a:off x="5143504" y="1793875"/>
            <a:ext cx="612775" cy="400050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000">
                <a:latin typeface="+mj-lt"/>
              </a:rPr>
              <a:t>Soğuk Kaynak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03350" y="1895475"/>
            <a:ext cx="1154113" cy="4619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tr-TR" sz="1200" dirty="0">
                <a:solidFill>
                  <a:schemeClr val="tx1"/>
                </a:solidFill>
                <a:latin typeface="+mj-lt"/>
              </a:rPr>
              <a:t>HAVANIN ISINMASI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86512" y="1773238"/>
            <a:ext cx="1390650" cy="5540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tr-TR" sz="1000" dirty="0">
                <a:solidFill>
                  <a:schemeClr val="tx1"/>
                </a:solidFill>
                <a:latin typeface="+mj-lt"/>
              </a:rPr>
              <a:t>HAVA SOĞUMASI VE SUYUN YOĞUNLAŞMASI</a:t>
            </a:r>
          </a:p>
        </p:txBody>
      </p:sp>
      <p:sp>
        <p:nvSpPr>
          <p:cNvPr id="11279" name="AutoShape 15"/>
          <p:cNvSpPr>
            <a:spLocks noChangeArrowheads="1"/>
          </p:cNvSpPr>
          <p:nvPr/>
        </p:nvSpPr>
        <p:spPr bwMode="auto">
          <a:xfrm>
            <a:off x="1924036" y="4143380"/>
            <a:ext cx="719138" cy="2159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900" dirty="0">
                <a:solidFill>
                  <a:schemeClr val="tx1"/>
                </a:solidFill>
                <a:latin typeface="+mj-lt"/>
              </a:rPr>
              <a:t>KAZAN</a:t>
            </a:r>
            <a:endParaRPr lang="es-ES" sz="9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281" name="AutoShape 17"/>
          <p:cNvSpPr>
            <a:spLocks noChangeArrowheads="1"/>
          </p:cNvSpPr>
          <p:nvPr/>
        </p:nvSpPr>
        <p:spPr bwMode="auto">
          <a:xfrm>
            <a:off x="6215074" y="4143380"/>
            <a:ext cx="719138" cy="2159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800" dirty="0">
                <a:solidFill>
                  <a:schemeClr val="tx1"/>
                </a:solidFill>
                <a:latin typeface="+mj-lt"/>
              </a:rPr>
              <a:t>HAVA-SU</a:t>
            </a:r>
          </a:p>
          <a:p>
            <a:pPr algn="ctr"/>
            <a:r>
              <a:rPr lang="tr-TR" sz="800" dirty="0">
                <a:solidFill>
                  <a:schemeClr val="tx1"/>
                </a:solidFill>
                <a:latin typeface="+mj-lt"/>
              </a:rPr>
              <a:t>KARIŞIMI</a:t>
            </a:r>
            <a:endParaRPr lang="es-ES" sz="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282" name="AutoShape 18"/>
          <p:cNvSpPr>
            <a:spLocks noChangeArrowheads="1"/>
          </p:cNvSpPr>
          <p:nvPr/>
        </p:nvSpPr>
        <p:spPr bwMode="auto">
          <a:xfrm>
            <a:off x="2744788" y="4143380"/>
            <a:ext cx="719137" cy="2159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900" dirty="0">
                <a:solidFill>
                  <a:schemeClr val="tx1"/>
                </a:solidFill>
                <a:latin typeface="+mj-lt"/>
              </a:rPr>
              <a:t>GAZLAR</a:t>
            </a:r>
            <a:endParaRPr lang="es-ES" sz="9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283" name="AutoShape 19"/>
          <p:cNvSpPr>
            <a:spLocks noChangeArrowheads="1"/>
          </p:cNvSpPr>
          <p:nvPr/>
        </p:nvSpPr>
        <p:spPr bwMode="auto">
          <a:xfrm>
            <a:off x="3500430" y="4143380"/>
            <a:ext cx="719137" cy="2159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900" dirty="0">
                <a:solidFill>
                  <a:schemeClr val="tx1"/>
                </a:solidFill>
                <a:latin typeface="+mj-lt"/>
              </a:rPr>
              <a:t>KOMP</a:t>
            </a:r>
            <a:endParaRPr lang="es-ES" sz="9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286" name="AutoShape 22"/>
          <p:cNvSpPr>
            <a:spLocks noChangeArrowheads="1"/>
          </p:cNvSpPr>
          <p:nvPr/>
        </p:nvSpPr>
        <p:spPr bwMode="auto">
          <a:xfrm>
            <a:off x="4643438" y="4143380"/>
            <a:ext cx="719137" cy="2159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700" dirty="0">
                <a:solidFill>
                  <a:schemeClr val="tx1"/>
                </a:solidFill>
                <a:latin typeface="+mj-lt"/>
              </a:rPr>
              <a:t>SOĞUTMA </a:t>
            </a:r>
          </a:p>
          <a:p>
            <a:pPr algn="ctr"/>
            <a:r>
              <a:rPr lang="tr-TR" sz="700" dirty="0">
                <a:solidFill>
                  <a:schemeClr val="tx1"/>
                </a:solidFill>
                <a:latin typeface="+mj-lt"/>
              </a:rPr>
              <a:t>KULELERİ</a:t>
            </a:r>
            <a:endParaRPr lang="es-ES" sz="7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287" name="AutoShape 23"/>
          <p:cNvSpPr>
            <a:spLocks noChangeArrowheads="1"/>
          </p:cNvSpPr>
          <p:nvPr/>
        </p:nvSpPr>
        <p:spPr bwMode="auto">
          <a:xfrm>
            <a:off x="5429256" y="4143380"/>
            <a:ext cx="719137" cy="2159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800" dirty="0">
                <a:solidFill>
                  <a:schemeClr val="tx1"/>
                </a:solidFill>
                <a:latin typeface="+mj-lt"/>
              </a:rPr>
              <a:t>SU ARITMA </a:t>
            </a:r>
          </a:p>
          <a:p>
            <a:pPr algn="ctr"/>
            <a:r>
              <a:rPr lang="tr-TR" sz="800" dirty="0">
                <a:solidFill>
                  <a:schemeClr val="tx1"/>
                </a:solidFill>
                <a:latin typeface="+mj-lt"/>
              </a:rPr>
              <a:t>PROSESI</a:t>
            </a:r>
            <a:endParaRPr lang="es-ES" sz="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0" name="8 Título"/>
          <p:cNvSpPr txBox="1">
            <a:spLocks/>
          </p:cNvSpPr>
          <p:nvPr/>
        </p:nvSpPr>
        <p:spPr>
          <a:xfrm>
            <a:off x="1908001" y="332656"/>
            <a:ext cx="6048375" cy="652463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ＭＳ Ｐゴシック" pitchFamily="1" charset="-128"/>
                <a:cs typeface="+mj-cs"/>
              </a:rPr>
              <a:t>Termal Çamur Kurutma Sistemi</a:t>
            </a: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3" name="Action Button: Back or Previous 9">
            <a:hlinkClick r:id="rId4" action="ppaction://hlinksldjump" highlightClick="1"/>
          </p:cNvPr>
          <p:cNvSpPr/>
          <p:nvPr/>
        </p:nvSpPr>
        <p:spPr>
          <a:xfrm>
            <a:off x="8749345" y="6517940"/>
            <a:ext cx="381000" cy="311314"/>
          </a:xfrm>
          <a:prstGeom prst="actionButtonBackPrevious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670223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2642" y="1638547"/>
            <a:ext cx="658190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solidFill>
                  <a:schemeClr val="bg1"/>
                </a:solidFill>
              </a:rPr>
              <a:t>DEĞERLİ VAKTİNİZİ AYIRDIĞINIZ İÇİN TEŞEKKÜR EDERİZ</a:t>
            </a:r>
          </a:p>
          <a:p>
            <a:pPr algn="ctr"/>
            <a:endParaRPr lang="tr-TR" sz="6000" dirty="0" smtClean="0">
              <a:solidFill>
                <a:schemeClr val="bg1"/>
              </a:solidFill>
            </a:endParaRPr>
          </a:p>
          <a:p>
            <a:pPr algn="ctr"/>
            <a:r>
              <a:rPr lang="tr-TR" sz="6000" dirty="0" smtClean="0">
                <a:solidFill>
                  <a:schemeClr val="bg1"/>
                </a:solidFill>
              </a:rPr>
              <a:t>SPG</a:t>
            </a:r>
            <a:endParaRPr lang="tr-TR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35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kran Resmi 2011-09-30 13.43.2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10688" y="1494969"/>
            <a:ext cx="9788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Halken Yaşam Sitesi</a:t>
            </a:r>
            <a:endParaRPr lang="tr-TR" dirty="0"/>
          </a:p>
        </p:txBody>
      </p:sp>
      <p:sp>
        <p:nvSpPr>
          <p:cNvPr id="6" name="Donut 5">
            <a:hlinkClick r:id="" action="ppaction://hlinkshowjump?jump=nextslide"/>
          </p:cNvPr>
          <p:cNvSpPr/>
          <p:nvPr/>
        </p:nvSpPr>
        <p:spPr>
          <a:xfrm>
            <a:off x="2883750" y="1865402"/>
            <a:ext cx="806921" cy="727639"/>
          </a:xfrm>
          <a:prstGeom prst="donut">
            <a:avLst>
              <a:gd name="adj" fmla="val 1012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248400" y="6492875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370536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kran Resmi 2011-09-30 13.42.0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288"/>
            <a:ext cx="9144000" cy="6858000"/>
          </a:xfrm>
          <a:prstGeom prst="rect">
            <a:avLst/>
          </a:prstGeom>
        </p:spPr>
      </p:pic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248400" y="6492875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3485037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4" descr="xarxa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041" y="230832"/>
            <a:ext cx="8657103" cy="4771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6820" y="4203715"/>
            <a:ext cx="27273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Komut Düğmesi: Geri veya Önceki 3">
            <a:hlinkClick r:id="rId4" action="ppaction://hlinksldjump" highlightClick="1"/>
          </p:cNvPr>
          <p:cNvSpPr/>
          <p:nvPr/>
        </p:nvSpPr>
        <p:spPr>
          <a:xfrm>
            <a:off x="8658808" y="6489715"/>
            <a:ext cx="485192" cy="368285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124590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237041" y="5002266"/>
            <a:ext cx="5435971" cy="167159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smtClean="0"/>
              <a:t>Seçme Kriterleri:</a:t>
            </a:r>
          </a:p>
          <a:p>
            <a:pPr marL="342900" indent="-342900">
              <a:buFont typeface="+mj-lt"/>
              <a:buAutoNum type="arabicPeriod"/>
            </a:pPr>
            <a:r>
              <a:rPr lang="tr-TR" dirty="0" smtClean="0"/>
              <a:t>500-1000 abone</a:t>
            </a:r>
          </a:p>
          <a:p>
            <a:pPr marL="342900" indent="-342900">
              <a:buFont typeface="+mj-lt"/>
              <a:buAutoNum type="arabicPeriod"/>
            </a:pPr>
            <a:r>
              <a:rPr lang="tr-TR" dirty="0" smtClean="0"/>
              <a:t>Eşit işletme basıncı</a:t>
            </a:r>
          </a:p>
          <a:p>
            <a:pPr marL="342900" indent="-342900">
              <a:buFont typeface="+mj-lt"/>
              <a:buAutoNum type="arabicPeriod"/>
            </a:pPr>
            <a:r>
              <a:rPr lang="tr-TR" dirty="0" smtClean="0"/>
              <a:t>Coğrafi özdeşlik</a:t>
            </a:r>
          </a:p>
          <a:p>
            <a:pPr marL="342900" indent="-342900">
              <a:buFont typeface="+mj-lt"/>
              <a:buAutoNum type="arabicPeriod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1986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Picture 2" descr="IMG_246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29477" y="3019205"/>
            <a:ext cx="25917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BFFF00"/>
                </a:solidFill>
              </a:rPr>
              <a:t>5 yönlü kontrol sistemi</a:t>
            </a:r>
            <a:endParaRPr lang="tr-TR" sz="2800" dirty="0">
              <a:solidFill>
                <a:srgbClr val="BFFF00"/>
              </a:solidFill>
            </a:endParaRP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421400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2466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4854916" cy="3161742"/>
          </a:xfrm>
          <a:prstGeom prst="rect">
            <a:avLst/>
          </a:prstGeom>
        </p:spPr>
      </p:pic>
      <p:pic>
        <p:nvPicPr>
          <p:cNvPr id="4" name="Picture 3" descr="IMG_2467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53064" y="1367065"/>
            <a:ext cx="6858000" cy="4123871"/>
          </a:xfrm>
          <a:prstGeom prst="rect">
            <a:avLst/>
          </a:prstGeom>
        </p:spPr>
      </p:pic>
      <p:pic>
        <p:nvPicPr>
          <p:cNvPr id="6" name="Picture 5" descr="IMG_2468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6230" y="2569316"/>
            <a:ext cx="3722455" cy="48549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43351" y="751562"/>
            <a:ext cx="1321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BFFF00"/>
                </a:solidFill>
                <a:latin typeface="Times"/>
                <a:cs typeface="Times"/>
              </a:rPr>
              <a:t>Otomasyon Panosu</a:t>
            </a:r>
            <a:endParaRPr lang="tr-TR" dirty="0">
              <a:solidFill>
                <a:srgbClr val="BFFF00"/>
              </a:solidFill>
              <a:latin typeface="Times"/>
              <a:cs typeface="Time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34856" y="3780629"/>
            <a:ext cx="1321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BFFF00"/>
                </a:solidFill>
                <a:latin typeface="Times"/>
                <a:cs typeface="Times"/>
              </a:rPr>
              <a:t>Haberleşme Anteni</a:t>
            </a:r>
            <a:endParaRPr lang="tr-TR" dirty="0">
              <a:solidFill>
                <a:srgbClr val="BFFF00"/>
              </a:solidFill>
              <a:latin typeface="Times"/>
              <a:cs typeface="Times"/>
            </a:endParaRPr>
          </a:p>
        </p:txBody>
      </p:sp>
      <p:sp>
        <p:nvSpPr>
          <p:cNvPr id="9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4847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779463" y="4264524"/>
            <a:ext cx="7583488" cy="949158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Rounded Rectangle 5"/>
          <p:cNvSpPr/>
          <p:nvPr/>
        </p:nvSpPr>
        <p:spPr>
          <a:xfrm>
            <a:off x="779463" y="3368842"/>
            <a:ext cx="7583488" cy="82884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Rounded Rectangle 3"/>
          <p:cNvSpPr/>
          <p:nvPr/>
        </p:nvSpPr>
        <p:spPr>
          <a:xfrm>
            <a:off x="779463" y="2085474"/>
            <a:ext cx="7583488" cy="1283368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Türkiye’de</a:t>
            </a:r>
            <a:r>
              <a:rPr lang="en-US" dirty="0" smtClean="0">
                <a:latin typeface="Apple Chancery"/>
                <a:cs typeface="Apple Chancery"/>
              </a:rPr>
              <a:t> </a:t>
            </a:r>
            <a:r>
              <a:rPr lang="en-US" dirty="0" err="1"/>
              <a:t>Suyun</a:t>
            </a:r>
            <a:r>
              <a:rPr lang="en-US" dirty="0"/>
              <a:t> </a:t>
            </a:r>
            <a:r>
              <a:rPr lang="en-US" dirty="0" err="1" smtClean="0"/>
              <a:t>Durumu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dirty="0" err="1">
                <a:solidFill>
                  <a:schemeClr val="tx1"/>
                </a:solidFill>
                <a:latin typeface="Times"/>
                <a:cs typeface="Times"/>
              </a:rPr>
              <a:t>Türkiye’de</a:t>
            </a:r>
            <a:r>
              <a:rPr lang="en-US" sz="2800" dirty="0">
                <a:solidFill>
                  <a:schemeClr val="tx1"/>
                </a:solidFill>
                <a:latin typeface="Times"/>
                <a:cs typeface="Times"/>
              </a:rPr>
              <a:t> her </a:t>
            </a:r>
            <a:r>
              <a:rPr lang="en-US" sz="2800" dirty="0" err="1">
                <a:solidFill>
                  <a:schemeClr val="tx1"/>
                </a:solidFill>
                <a:latin typeface="Times"/>
                <a:cs typeface="Times"/>
              </a:rPr>
              <a:t>yıl</a:t>
            </a:r>
            <a:r>
              <a:rPr lang="en-US" sz="2800" dirty="0">
                <a:solidFill>
                  <a:schemeClr val="tx1"/>
                </a:solidFill>
                <a:latin typeface="Times"/>
                <a:cs typeface="Times"/>
              </a:rPr>
              <a:t> 6.5 </a:t>
            </a:r>
            <a:r>
              <a:rPr lang="en-US" sz="2800" dirty="0" err="1">
                <a:solidFill>
                  <a:schemeClr val="tx1"/>
                </a:solidFill>
                <a:latin typeface="Times"/>
                <a:cs typeface="Times"/>
              </a:rPr>
              <a:t>milyar</a:t>
            </a:r>
            <a:r>
              <a:rPr lang="en-US" sz="2800" dirty="0">
                <a:solidFill>
                  <a:schemeClr val="tx1"/>
                </a:solidFill>
                <a:latin typeface="Times"/>
                <a:cs typeface="Times"/>
              </a:rPr>
              <a:t> m3 </a:t>
            </a:r>
            <a:r>
              <a:rPr lang="en-US" sz="2800" dirty="0" err="1">
                <a:solidFill>
                  <a:schemeClr val="tx1"/>
                </a:solidFill>
                <a:latin typeface="Times"/>
                <a:cs typeface="Times"/>
              </a:rPr>
              <a:t>arıtılmış</a:t>
            </a:r>
            <a:r>
              <a:rPr lang="en-US" sz="2800" dirty="0">
                <a:solidFill>
                  <a:schemeClr val="tx1"/>
                </a:solidFill>
                <a:latin typeface="Times"/>
                <a:cs typeface="Times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"/>
                <a:cs typeface="Times"/>
              </a:rPr>
              <a:t>su</a:t>
            </a:r>
            <a:r>
              <a:rPr lang="en-US" sz="2800" dirty="0">
                <a:solidFill>
                  <a:schemeClr val="tx1"/>
                </a:solidFill>
                <a:latin typeface="Times"/>
                <a:cs typeface="Times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"/>
                <a:cs typeface="Times"/>
              </a:rPr>
              <a:t>şebekelere</a:t>
            </a:r>
            <a:r>
              <a:rPr lang="en-US" sz="2800" dirty="0">
                <a:solidFill>
                  <a:schemeClr val="tx1"/>
                </a:solidFill>
                <a:latin typeface="Times"/>
                <a:cs typeface="Times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"/>
                <a:cs typeface="Times"/>
              </a:rPr>
              <a:t>verilmektedir</a:t>
            </a:r>
            <a:r>
              <a:rPr lang="en-US" sz="2800" dirty="0">
                <a:solidFill>
                  <a:schemeClr val="tx1"/>
                </a:solidFill>
                <a:latin typeface="Times"/>
                <a:cs typeface="Times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"/>
                <a:cs typeface="Times"/>
              </a:rPr>
              <a:t>ve</a:t>
            </a:r>
            <a:r>
              <a:rPr lang="en-US" sz="2800" dirty="0">
                <a:solidFill>
                  <a:schemeClr val="tx1"/>
                </a:solidFill>
                <a:latin typeface="Times"/>
                <a:cs typeface="Times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"/>
                <a:cs typeface="Times"/>
              </a:rPr>
              <a:t>bunun</a:t>
            </a:r>
            <a:r>
              <a:rPr lang="en-US" sz="2800" dirty="0">
                <a:solidFill>
                  <a:schemeClr val="tx1"/>
                </a:solidFill>
                <a:latin typeface="Times"/>
                <a:cs typeface="Times"/>
              </a:rPr>
              <a:t> </a:t>
            </a:r>
            <a:r>
              <a:rPr lang="en-US" sz="2800" b="1" i="1" u="sng" dirty="0">
                <a:solidFill>
                  <a:schemeClr val="tx1"/>
                </a:solidFill>
                <a:latin typeface="Times"/>
                <a:cs typeface="Times"/>
              </a:rPr>
              <a:t>%51’i </a:t>
            </a:r>
            <a:r>
              <a:rPr lang="en-US" sz="2800" b="1" i="1" u="sng" dirty="0" err="1">
                <a:solidFill>
                  <a:schemeClr val="tx1"/>
                </a:solidFill>
                <a:latin typeface="Times"/>
                <a:cs typeface="Times"/>
              </a:rPr>
              <a:t>fiziki</a:t>
            </a:r>
            <a:r>
              <a:rPr lang="en-US" sz="2800" b="1" i="1" u="sng" dirty="0">
                <a:solidFill>
                  <a:schemeClr val="tx1"/>
                </a:solidFill>
                <a:latin typeface="Times"/>
                <a:cs typeface="Times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"/>
                <a:cs typeface="Times"/>
              </a:rPr>
              <a:t>ve</a:t>
            </a:r>
            <a:r>
              <a:rPr lang="en-US" sz="2800" dirty="0">
                <a:solidFill>
                  <a:schemeClr val="tx1"/>
                </a:solidFill>
                <a:latin typeface="Times"/>
                <a:cs typeface="Times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"/>
                <a:cs typeface="Times"/>
              </a:rPr>
              <a:t>ticari</a:t>
            </a:r>
            <a:r>
              <a:rPr lang="en-US" sz="2800" dirty="0">
                <a:solidFill>
                  <a:schemeClr val="tx1"/>
                </a:solidFill>
                <a:latin typeface="Times"/>
                <a:cs typeface="Times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"/>
                <a:cs typeface="Times"/>
              </a:rPr>
              <a:t>kaçak</a:t>
            </a:r>
            <a:r>
              <a:rPr lang="en-US" sz="2800" dirty="0">
                <a:solidFill>
                  <a:schemeClr val="tx1"/>
                </a:solidFill>
                <a:latin typeface="Times"/>
                <a:cs typeface="Times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"/>
                <a:cs typeface="Times"/>
              </a:rPr>
              <a:t>olarak</a:t>
            </a:r>
            <a:r>
              <a:rPr lang="en-US" sz="2800" dirty="0">
                <a:solidFill>
                  <a:schemeClr val="tx1"/>
                </a:solidFill>
                <a:latin typeface="Times"/>
                <a:cs typeface="Times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"/>
                <a:cs typeface="Times"/>
              </a:rPr>
              <a:t>kaybolmaktadır</a:t>
            </a:r>
            <a:r>
              <a:rPr lang="en-US" sz="2800" dirty="0">
                <a:solidFill>
                  <a:schemeClr val="tx1"/>
                </a:solidFill>
                <a:latin typeface="Times"/>
                <a:cs typeface="Times"/>
              </a:rPr>
              <a:t>.</a:t>
            </a:r>
          </a:p>
          <a:p>
            <a:pPr lvl="1" algn="just"/>
            <a:r>
              <a:rPr lang="en-US" sz="2800" dirty="0" err="1">
                <a:solidFill>
                  <a:schemeClr val="tx1"/>
                </a:solidFill>
                <a:latin typeface="Times"/>
                <a:cs typeface="Times"/>
              </a:rPr>
              <a:t>Abonelerin</a:t>
            </a:r>
            <a:r>
              <a:rPr lang="en-US" sz="2800" dirty="0">
                <a:solidFill>
                  <a:schemeClr val="tx1"/>
                </a:solidFill>
                <a:latin typeface="Times"/>
                <a:cs typeface="Times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"/>
                <a:cs typeface="Times"/>
              </a:rPr>
              <a:t>suyu</a:t>
            </a:r>
            <a:r>
              <a:rPr lang="en-US" sz="2800" dirty="0">
                <a:solidFill>
                  <a:schemeClr val="tx1"/>
                </a:solidFill>
                <a:latin typeface="Times"/>
                <a:cs typeface="Times"/>
              </a:rPr>
              <a:t> </a:t>
            </a:r>
            <a:r>
              <a:rPr lang="en-US" sz="2800" b="1" i="1" dirty="0">
                <a:solidFill>
                  <a:schemeClr val="tx1"/>
                </a:solidFill>
                <a:latin typeface="Times"/>
                <a:cs typeface="Times"/>
              </a:rPr>
              <a:t>%50 </a:t>
            </a:r>
            <a:r>
              <a:rPr lang="en-US" sz="2800" b="1" i="1" dirty="0" err="1">
                <a:solidFill>
                  <a:schemeClr val="tx1"/>
                </a:solidFill>
                <a:latin typeface="Times"/>
                <a:cs typeface="Times"/>
              </a:rPr>
              <a:t>daha</a:t>
            </a:r>
            <a:r>
              <a:rPr lang="en-US" sz="2800" b="1" i="1" dirty="0">
                <a:solidFill>
                  <a:schemeClr val="tx1"/>
                </a:solidFill>
                <a:latin typeface="Times"/>
                <a:cs typeface="Times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"/>
                <a:cs typeface="Times"/>
              </a:rPr>
              <a:t>ucuz</a:t>
            </a:r>
            <a:r>
              <a:rPr lang="en-US" sz="2800" b="1" i="1" dirty="0">
                <a:solidFill>
                  <a:schemeClr val="tx1"/>
                </a:solidFill>
                <a:latin typeface="Times"/>
                <a:cs typeface="Times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"/>
                <a:cs typeface="Times"/>
              </a:rPr>
              <a:t>kullanma</a:t>
            </a:r>
            <a:r>
              <a:rPr lang="en-US" sz="2800" dirty="0">
                <a:solidFill>
                  <a:schemeClr val="tx1"/>
                </a:solidFill>
                <a:latin typeface="Times"/>
                <a:cs typeface="Times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"/>
                <a:cs typeface="Times"/>
              </a:rPr>
              <a:t>ihtimali</a:t>
            </a:r>
            <a:r>
              <a:rPr lang="en-US" sz="2800" dirty="0">
                <a:solidFill>
                  <a:schemeClr val="tx1"/>
                </a:solidFill>
                <a:latin typeface="Times"/>
                <a:cs typeface="Times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"/>
                <a:cs typeface="Times"/>
              </a:rPr>
              <a:t>var</a:t>
            </a:r>
            <a:r>
              <a:rPr lang="en-US" sz="2800" dirty="0">
                <a:solidFill>
                  <a:schemeClr val="tx1"/>
                </a:solidFill>
                <a:latin typeface="Times"/>
                <a:cs typeface="Times"/>
              </a:rPr>
              <a:t>!</a:t>
            </a:r>
          </a:p>
          <a:p>
            <a:pPr lvl="1" algn="just"/>
            <a:r>
              <a:rPr lang="en-US" sz="2800" dirty="0" err="1" smtClean="0">
                <a:solidFill>
                  <a:schemeClr val="tx1"/>
                </a:solidFill>
                <a:latin typeface="Times"/>
                <a:cs typeface="Times"/>
              </a:rPr>
              <a:t>İdarelerin</a:t>
            </a:r>
            <a:r>
              <a:rPr lang="en-US" sz="2800" dirty="0" smtClean="0">
                <a:solidFill>
                  <a:schemeClr val="tx1"/>
                </a:solidFill>
                <a:latin typeface="Times"/>
                <a:cs typeface="Times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"/>
                <a:cs typeface="Times"/>
              </a:rPr>
              <a:t>karlılıklarını</a:t>
            </a:r>
            <a:r>
              <a:rPr lang="en-US" sz="2800" dirty="0" smtClean="0">
                <a:solidFill>
                  <a:schemeClr val="tx1"/>
                </a:solidFill>
                <a:latin typeface="Times"/>
                <a:cs typeface="Times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"/>
                <a:cs typeface="Times"/>
              </a:rPr>
              <a:t>artırma</a:t>
            </a:r>
            <a:r>
              <a:rPr lang="en-US" sz="2800" dirty="0">
                <a:solidFill>
                  <a:schemeClr val="tx1"/>
                </a:solidFill>
                <a:latin typeface="Times"/>
                <a:cs typeface="Times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"/>
                <a:cs typeface="Times"/>
              </a:rPr>
              <a:t>ihtimali</a:t>
            </a:r>
            <a:r>
              <a:rPr lang="en-US" sz="2800" dirty="0">
                <a:solidFill>
                  <a:schemeClr val="tx1"/>
                </a:solidFill>
                <a:latin typeface="Times"/>
                <a:cs typeface="Times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"/>
                <a:cs typeface="Times"/>
              </a:rPr>
              <a:t>var</a:t>
            </a:r>
            <a:r>
              <a:rPr lang="en-US" sz="2800" dirty="0">
                <a:solidFill>
                  <a:schemeClr val="tx1"/>
                </a:solidFill>
                <a:latin typeface="Times"/>
                <a:cs typeface="Times"/>
              </a:rPr>
              <a:t>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6349247"/>
            <a:ext cx="822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100" dirty="0" smtClean="0">
                <a:latin typeface="+mj-lt"/>
              </a:rPr>
              <a:t>*</a:t>
            </a:r>
            <a:r>
              <a:rPr lang="tr-TR" sz="1100" dirty="0" err="1" smtClean="0">
                <a:latin typeface="+mj-lt"/>
              </a:rPr>
              <a:t>Prof.Dr.Mustafa</a:t>
            </a:r>
            <a:r>
              <a:rPr lang="tr-TR" sz="1100" dirty="0" smtClean="0">
                <a:latin typeface="+mj-lt"/>
              </a:rPr>
              <a:t> Öztürk-İçme Suyu Şebeke Sisteminde Kaçak-Kayıplar-Ankara 2009</a:t>
            </a:r>
            <a:endParaRPr lang="tr-TR" sz="11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6389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SCADA</a:t>
            </a:r>
            <a:endParaRPr lang="tr-TR" dirty="0"/>
          </a:p>
        </p:txBody>
      </p:sp>
      <p:pic>
        <p:nvPicPr>
          <p:cNvPr id="5" name="Picture 4" descr="Ekran Resmi 2011-10-12 17.39.06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248400" y="6492875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4805" y="2646197"/>
            <a:ext cx="1403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Basınç Ölçer</a:t>
            </a:r>
            <a:endParaRPr lang="tr-TR" dirty="0"/>
          </a:p>
        </p:txBody>
      </p:sp>
      <p:sp>
        <p:nvSpPr>
          <p:cNvPr id="4" name="TextBox 3"/>
          <p:cNvSpPr txBox="1"/>
          <p:nvPr/>
        </p:nvSpPr>
        <p:spPr>
          <a:xfrm>
            <a:off x="3797043" y="1438833"/>
            <a:ext cx="1204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Klormetre</a:t>
            </a:r>
            <a:endParaRPr lang="tr-TR" dirty="0"/>
          </a:p>
        </p:txBody>
      </p:sp>
      <p:sp>
        <p:nvSpPr>
          <p:cNvPr id="8" name="TextBox 7"/>
          <p:cNvSpPr txBox="1"/>
          <p:nvPr/>
        </p:nvSpPr>
        <p:spPr>
          <a:xfrm>
            <a:off x="2605557" y="798736"/>
            <a:ext cx="1466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Vana</a:t>
            </a:r>
            <a:endParaRPr lang="tr-TR" dirty="0"/>
          </a:p>
        </p:txBody>
      </p:sp>
      <p:sp>
        <p:nvSpPr>
          <p:cNvPr id="9" name="TextBox 8"/>
          <p:cNvSpPr txBox="1"/>
          <p:nvPr/>
        </p:nvSpPr>
        <p:spPr>
          <a:xfrm>
            <a:off x="779462" y="497573"/>
            <a:ext cx="1538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Klordozajı</a:t>
            </a:r>
            <a:endParaRPr lang="tr-TR" dirty="0"/>
          </a:p>
        </p:txBody>
      </p:sp>
      <p:sp>
        <p:nvSpPr>
          <p:cNvPr id="10" name="TextBox 2"/>
          <p:cNvSpPr txBox="1"/>
          <p:nvPr/>
        </p:nvSpPr>
        <p:spPr>
          <a:xfrm>
            <a:off x="4690908" y="798736"/>
            <a:ext cx="1403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Debimetre</a:t>
            </a:r>
            <a:endParaRPr lang="tr-TR" dirty="0"/>
          </a:p>
        </p:txBody>
      </p:sp>
      <p:sp>
        <p:nvSpPr>
          <p:cNvPr id="2" name="Komut Düğmesi: Giriş 1">
            <a:hlinkClick r:id="" action="ppaction://hlinkshowjump?jump=firstslide" highlightClick="1"/>
          </p:cNvPr>
          <p:cNvSpPr/>
          <p:nvPr/>
        </p:nvSpPr>
        <p:spPr>
          <a:xfrm>
            <a:off x="8362951" y="1623499"/>
            <a:ext cx="650420" cy="485219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ction Button: Back or Previous 9">
            <a:hlinkClick r:id="rId2" action="ppaction://hlinksldjump" highlightClick="1"/>
          </p:cNvPr>
          <p:cNvSpPr/>
          <p:nvPr/>
        </p:nvSpPr>
        <p:spPr>
          <a:xfrm>
            <a:off x="7929179" y="6449181"/>
            <a:ext cx="382352" cy="395982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377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Klor</a:t>
            </a:r>
            <a:endParaRPr lang="tr-TR" dirty="0"/>
          </a:p>
        </p:txBody>
      </p:sp>
      <p:pic>
        <p:nvPicPr>
          <p:cNvPr id="4" name="Content Placeholder 3" descr="Ekran Resmi 2011-10-14 09.52.09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8" b="40001"/>
          <a:stretch/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3338779" y="1636754"/>
            <a:ext cx="5024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imes"/>
                <a:cs typeface="Times"/>
              </a:rPr>
              <a:t>Ortalama Klor değeri 0,32 mg/</a:t>
            </a:r>
            <a:r>
              <a:rPr lang="tr-TR" dirty="0" err="1" smtClean="0">
                <a:latin typeface="Times"/>
                <a:cs typeface="Times"/>
              </a:rPr>
              <a:t>lt</a:t>
            </a:r>
            <a:endParaRPr lang="tr-TR" dirty="0" smtClean="0">
              <a:latin typeface="Times"/>
              <a:cs typeface="Times"/>
            </a:endParaRPr>
          </a:p>
          <a:p>
            <a:r>
              <a:rPr lang="tr-TR" dirty="0" smtClean="0">
                <a:latin typeface="Times"/>
                <a:cs typeface="Times"/>
              </a:rPr>
              <a:t>Asgari 0,5 mg/</a:t>
            </a:r>
            <a:r>
              <a:rPr lang="tr-TR" dirty="0" err="1" smtClean="0">
                <a:latin typeface="Times"/>
                <a:cs typeface="Times"/>
              </a:rPr>
              <a:t>lt</a:t>
            </a:r>
            <a:r>
              <a:rPr lang="tr-TR" dirty="0" smtClean="0">
                <a:latin typeface="Times"/>
                <a:cs typeface="Times"/>
              </a:rPr>
              <a:t> olmalıdır</a:t>
            </a:r>
            <a:endParaRPr lang="tr-TR" dirty="0">
              <a:latin typeface="Times"/>
              <a:cs typeface="Times"/>
            </a:endParaRPr>
          </a:p>
        </p:txBody>
      </p:sp>
      <p:sp>
        <p:nvSpPr>
          <p:cNvPr id="6" name="Action Button: Back or Previous 5">
            <a:hlinkClick r:id="rId3" action="ppaction://hlinksldjump" highlightClick="1"/>
          </p:cNvPr>
          <p:cNvSpPr/>
          <p:nvPr/>
        </p:nvSpPr>
        <p:spPr>
          <a:xfrm>
            <a:off x="8616560" y="6499568"/>
            <a:ext cx="527440" cy="358432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85191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72" y="295833"/>
            <a:ext cx="8599596" cy="634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3060" y="1884790"/>
            <a:ext cx="3628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Basınç Dalgalanmaları Hizmet Kalitesini Aksatmaktadır.</a:t>
            </a:r>
            <a:endParaRPr lang="tr-TR" dirty="0"/>
          </a:p>
        </p:txBody>
      </p:sp>
      <p:sp>
        <p:nvSpPr>
          <p:cNvPr id="6" name="TextBox 5"/>
          <p:cNvSpPr txBox="1"/>
          <p:nvPr/>
        </p:nvSpPr>
        <p:spPr>
          <a:xfrm>
            <a:off x="1543060" y="961461"/>
            <a:ext cx="2485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imes"/>
                <a:cs typeface="Times"/>
              </a:rPr>
              <a:t>Maksimum = 2,5 bar</a:t>
            </a:r>
          </a:p>
          <a:p>
            <a:r>
              <a:rPr lang="tr-TR" dirty="0" smtClean="0">
                <a:latin typeface="Times"/>
                <a:cs typeface="Times"/>
              </a:rPr>
              <a:t>Minimum = 0,7 bar</a:t>
            </a:r>
            <a:endParaRPr lang="tr-TR" dirty="0">
              <a:latin typeface="Times"/>
              <a:cs typeface="Time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23290" y="1284626"/>
            <a:ext cx="2220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imes"/>
                <a:cs typeface="Times"/>
              </a:rPr>
              <a:t>Hedefimiz 7/24 3,5 bar su basıncını sağlamak</a:t>
            </a:r>
            <a:endParaRPr lang="tr-TR" dirty="0">
              <a:latin typeface="Times"/>
              <a:cs typeface="Times"/>
            </a:endParaRPr>
          </a:p>
        </p:txBody>
      </p:sp>
      <p:sp>
        <p:nvSpPr>
          <p:cNvPr id="8" name="Action Button: Back or Previous 7">
            <a:hlinkClick r:id="rId3" action="ppaction://hlinksldjump" highlightClick="1"/>
          </p:cNvPr>
          <p:cNvSpPr/>
          <p:nvPr/>
        </p:nvSpPr>
        <p:spPr>
          <a:xfrm>
            <a:off x="8739459" y="6417641"/>
            <a:ext cx="404541" cy="440359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Metin kutusu 2"/>
          <p:cNvSpPr txBox="1"/>
          <p:nvPr/>
        </p:nvSpPr>
        <p:spPr>
          <a:xfrm>
            <a:off x="6923290" y="961461"/>
            <a:ext cx="1816169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HEDEF </a:t>
            </a:r>
            <a:endParaRPr lang="en-US" dirty="0"/>
          </a:p>
        </p:txBody>
      </p:sp>
      <p:sp>
        <p:nvSpPr>
          <p:cNvPr id="9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170119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Epanet</a:t>
            </a:r>
            <a:endParaRPr lang="tr-TR" dirty="0"/>
          </a:p>
        </p:txBody>
      </p:sp>
      <p:pic>
        <p:nvPicPr>
          <p:cNvPr id="3" name="Picture 2" descr="Ekran Resmi 2011-10-13 10.42.28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  <p:sp>
        <p:nvSpPr>
          <p:cNvPr id="4" name="Komut Düğmesi: Geri veya Önceki 3">
            <a:hlinkClick r:id="rId4" action="ppaction://hlinksldjump" highlightClick="1"/>
          </p:cNvPr>
          <p:cNvSpPr/>
          <p:nvPr/>
        </p:nvSpPr>
        <p:spPr>
          <a:xfrm>
            <a:off x="7333861" y="6254329"/>
            <a:ext cx="503853" cy="547688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86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tr-TR" dirty="0" smtClean="0"/>
              <a:t>Fiziki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73" y="261256"/>
            <a:ext cx="8696131" cy="6382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248400" y="6492875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S</a:t>
            </a:r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PGTECH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2912" y="1048193"/>
            <a:ext cx="18585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imes"/>
                <a:cs typeface="Times"/>
              </a:rPr>
              <a:t>Hedefimiz Bütün Bölgelerdeki Kayıp Kaçak Oranlarını 0 </a:t>
            </a:r>
            <a:r>
              <a:rPr lang="tr-TR" dirty="0" err="1" smtClean="0">
                <a:latin typeface="Times"/>
                <a:cs typeface="Times"/>
              </a:rPr>
              <a:t>lt</a:t>
            </a:r>
            <a:r>
              <a:rPr lang="tr-TR" dirty="0" smtClean="0">
                <a:latin typeface="Times"/>
                <a:cs typeface="Times"/>
              </a:rPr>
              <a:t>/</a:t>
            </a:r>
            <a:r>
              <a:rPr lang="tr-TR" dirty="0" err="1" smtClean="0">
                <a:latin typeface="Times"/>
                <a:cs typeface="Times"/>
              </a:rPr>
              <a:t>sn</a:t>
            </a:r>
            <a:r>
              <a:rPr lang="tr-TR" dirty="0" smtClean="0">
                <a:latin typeface="Times"/>
                <a:cs typeface="Times"/>
              </a:rPr>
              <a:t> oranına çekmek ve </a:t>
            </a:r>
            <a:r>
              <a:rPr lang="tr-TR" dirty="0" err="1" smtClean="0">
                <a:latin typeface="Times"/>
                <a:cs typeface="Times"/>
              </a:rPr>
              <a:t>varolan</a:t>
            </a:r>
            <a:r>
              <a:rPr lang="tr-TR" dirty="0" smtClean="0">
                <a:latin typeface="Times"/>
                <a:cs typeface="Times"/>
              </a:rPr>
              <a:t> değeri korumaktır.</a:t>
            </a:r>
            <a:endParaRPr lang="tr-TR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64505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KAS</a:t>
            </a:r>
            <a:endParaRPr lang="tr-T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2956592"/>
              </p:ext>
            </p:extLst>
          </p:nvPr>
        </p:nvGraphicFramePr>
        <p:xfrm>
          <a:off x="779463" y="1949824"/>
          <a:ext cx="7583488" cy="4007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376605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0" y="0"/>
            <a:ext cx="9144000" cy="7938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2" cstate="print"/>
          <a:srcRect l="68896" t="13063" b="53194"/>
          <a:stretch/>
        </p:blipFill>
        <p:spPr bwMode="auto">
          <a:xfrm>
            <a:off x="6948264" y="964399"/>
            <a:ext cx="1720873" cy="1107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 rotWithShape="1">
          <a:blip r:embed="rId3" cstate="print"/>
          <a:srcRect t="27851"/>
          <a:stretch/>
        </p:blipFill>
        <p:spPr bwMode="auto">
          <a:xfrm>
            <a:off x="1604109" y="4920902"/>
            <a:ext cx="7305644" cy="168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AutoShape 96"/>
          <p:cNvSpPr>
            <a:spLocks noChangeArrowheads="1"/>
          </p:cNvSpPr>
          <p:nvPr/>
        </p:nvSpPr>
        <p:spPr bwMode="auto">
          <a:xfrm>
            <a:off x="38919" y="1172742"/>
            <a:ext cx="1571603" cy="357171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E8BA00"/>
              </a:gs>
              <a:gs pos="50000">
                <a:srgbClr val="FFCC00"/>
              </a:gs>
              <a:gs pos="100000">
                <a:srgbClr val="E8BA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s-ES" sz="1800" dirty="0" smtClean="0"/>
              <a:t>M</a:t>
            </a:r>
            <a:r>
              <a:rPr lang="tr-TR" sz="1800" dirty="0" smtClean="0"/>
              <a:t>ALZEME</a:t>
            </a:r>
            <a:endParaRPr lang="es-ES" sz="1200" dirty="0"/>
          </a:p>
        </p:txBody>
      </p:sp>
      <p:sp>
        <p:nvSpPr>
          <p:cNvPr id="7" name="AutoShape 96"/>
          <p:cNvSpPr>
            <a:spLocks noChangeArrowheads="1"/>
          </p:cNvSpPr>
          <p:nvPr/>
        </p:nvSpPr>
        <p:spPr bwMode="auto">
          <a:xfrm>
            <a:off x="71438" y="5304058"/>
            <a:ext cx="2000232" cy="35719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E8BA00"/>
              </a:gs>
              <a:gs pos="50000">
                <a:srgbClr val="FFCC00"/>
              </a:gs>
              <a:gs pos="100000">
                <a:srgbClr val="E8BA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s-ES" sz="1800" dirty="0" smtClean="0"/>
              <a:t>ME</a:t>
            </a:r>
            <a:r>
              <a:rPr lang="tr-TR" sz="1800" dirty="0" smtClean="0"/>
              <a:t>TODOLOJİ</a:t>
            </a:r>
            <a:endParaRPr lang="es-ES" sz="1800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2" cstate="print"/>
          <a:srcRect l="36559" t="8707" r="37359" b="47152"/>
          <a:stretch/>
        </p:blipFill>
        <p:spPr bwMode="auto">
          <a:xfrm>
            <a:off x="4929162" y="964399"/>
            <a:ext cx="1443038" cy="1466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2" cstate="print"/>
          <a:srcRect l="2815" t="7257" r="66196" b="47752"/>
          <a:stretch/>
        </p:blipFill>
        <p:spPr bwMode="auto">
          <a:xfrm>
            <a:off x="1907704" y="939779"/>
            <a:ext cx="1714500" cy="147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Rounded Rectangle 1"/>
          <p:cNvSpPr/>
          <p:nvPr/>
        </p:nvSpPr>
        <p:spPr bwMode="auto">
          <a:xfrm>
            <a:off x="824720" y="2559170"/>
            <a:ext cx="3027200" cy="1589910"/>
          </a:xfrm>
          <a:prstGeom prst="roundRect">
            <a:avLst/>
          </a:prstGeom>
          <a:noFill/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Hidrolik cihaz tasarım</a:t>
            </a:r>
            <a:r>
              <a:rPr lang="tr-TR" sz="1400" b="0" dirty="0" smtClean="0">
                <a:latin typeface="Arial" charset="0"/>
                <a:cs typeface="Arial" charset="0"/>
              </a:rPr>
              <a:t>ı için:</a:t>
            </a:r>
            <a:endParaRPr kumimoji="0" lang="tr-T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tr-TR" sz="1400" b="0" dirty="0" smtClean="0">
                <a:latin typeface="Arial" charset="0"/>
                <a:cs typeface="Arial" charset="0"/>
              </a:rPr>
              <a:t>Boru içinde, Su kaybı olmadan, gazı homojen bir biçimde yayma</a:t>
            </a:r>
          </a:p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tr-TR" sz="1400" b="0" dirty="0" smtClean="0">
                <a:latin typeface="Arial" charset="0"/>
                <a:cs typeface="Arial" charset="0"/>
              </a:rPr>
              <a:t>Enjeksiyon basıncını ayarlamak için manometre</a:t>
            </a:r>
          </a:p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tr-TR" sz="1400" b="0" dirty="0" smtClean="0">
                <a:latin typeface="Arial" charset="0"/>
                <a:cs typeface="Arial" charset="0"/>
              </a:rPr>
              <a:t>Helyum enjeksiyon miktarını ölçmek için gaz debimetre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200" b="0" dirty="0" smtClean="0">
                <a:latin typeface="Arial" charset="0"/>
                <a:cs typeface="Arial" charset="0"/>
              </a:rPr>
              <a:t>(</a:t>
            </a:r>
            <a:r>
              <a:rPr lang="tr-TR" sz="1000" b="0" dirty="0" smtClean="0">
                <a:latin typeface="Arial" charset="0"/>
                <a:cs typeface="Arial" charset="0"/>
              </a:rPr>
              <a:t>Helyum gazı silindir kaynağı dahil değildir)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937" y="474494"/>
            <a:ext cx="260143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HELYUM ENJEKSİYON CİHAZI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851920" y="460100"/>
            <a:ext cx="194421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ALGILAMA SİSTEMİ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923928" y="2500764"/>
            <a:ext cx="2284785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0" dirty="0" smtClean="0"/>
              <a:t>Kaçak tespiti araçları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0" dirty="0" smtClean="0"/>
              <a:t>Topraktan aspirasyon için özel çubuk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0" dirty="0" smtClean="0"/>
              <a:t>Gaz örnekleri hazırlama sistemi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0" dirty="0" smtClean="0"/>
              <a:t>Helyum düzeyini ölçmek için aparat</a:t>
            </a:r>
            <a:endParaRPr lang="en-US" b="0" dirty="0"/>
          </a:p>
        </p:txBody>
      </p:sp>
      <p:sp>
        <p:nvSpPr>
          <p:cNvPr id="19" name="TextBox 18"/>
          <p:cNvSpPr txBox="1"/>
          <p:nvPr/>
        </p:nvSpPr>
        <p:spPr>
          <a:xfrm>
            <a:off x="6580905" y="474494"/>
            <a:ext cx="208823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VERİ KAYDEDİCİ CİHAZ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535687" y="2420888"/>
            <a:ext cx="249190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0" dirty="0" smtClean="0"/>
              <a:t>IlocSoft ile UMPC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0" dirty="0" smtClean="0"/>
              <a:t>Gerçek zamanlı Helyum konsantrasyon kontrolü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0" dirty="0" smtClean="0"/>
              <a:t>Standart veri tabanı içindeki ölçümlerle  coğrafi konum oturum 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93622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Innovative Technologies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949824"/>
            <a:ext cx="3481703" cy="1421309"/>
          </a:xfrm>
        </p:spPr>
        <p:txBody>
          <a:bodyPr>
            <a:normAutofit fontScale="92500"/>
          </a:bodyPr>
          <a:lstStyle/>
          <a:p>
            <a:r>
              <a:rPr lang="tr-TR" dirty="0" err="1" smtClean="0"/>
              <a:t>Leak</a:t>
            </a:r>
            <a:r>
              <a:rPr lang="tr-TR" dirty="0" smtClean="0"/>
              <a:t> </a:t>
            </a:r>
            <a:r>
              <a:rPr lang="tr-TR" dirty="0" err="1" smtClean="0"/>
              <a:t>Detection</a:t>
            </a:r>
            <a:r>
              <a:rPr lang="tr-TR" dirty="0" smtClean="0"/>
              <a:t> </a:t>
            </a:r>
            <a:r>
              <a:rPr lang="tr-TR" dirty="0" err="1" smtClean="0"/>
              <a:t>Techniques</a:t>
            </a:r>
            <a:endParaRPr lang="tr-TR" dirty="0" smtClean="0"/>
          </a:p>
          <a:p>
            <a:r>
              <a:rPr lang="tr-TR" dirty="0" err="1" smtClean="0"/>
              <a:t>Ice</a:t>
            </a:r>
            <a:r>
              <a:rPr lang="tr-TR" dirty="0" smtClean="0"/>
              <a:t> </a:t>
            </a:r>
            <a:r>
              <a:rPr lang="tr-TR" dirty="0" err="1" smtClean="0"/>
              <a:t>Pigging</a:t>
            </a:r>
            <a:r>
              <a:rPr lang="tr-TR" dirty="0" smtClean="0"/>
              <a:t> </a:t>
            </a:r>
            <a:r>
              <a:rPr lang="tr-TR" dirty="0" err="1" smtClean="0"/>
              <a:t>Techniques</a:t>
            </a:r>
            <a:r>
              <a:rPr lang="tr-TR" dirty="0" smtClean="0"/>
              <a:t>           </a:t>
            </a:r>
            <a:r>
              <a:rPr lang="tr-TR" sz="1700" i="1" dirty="0" smtClean="0"/>
              <a:t>( </a:t>
            </a:r>
            <a:r>
              <a:rPr lang="tr-TR" sz="1700" i="1" dirty="0" err="1" smtClean="0"/>
              <a:t>Agbar</a:t>
            </a:r>
            <a:r>
              <a:rPr lang="tr-TR" sz="1700" i="1" dirty="0" smtClean="0"/>
              <a:t> –</a:t>
            </a:r>
            <a:r>
              <a:rPr lang="tr-TR" sz="1700" i="1" dirty="0" err="1" smtClean="0"/>
              <a:t>Spain</a:t>
            </a:r>
            <a:r>
              <a:rPr lang="tr-TR" sz="1700" i="1" dirty="0" smtClean="0"/>
              <a:t>)</a:t>
            </a:r>
          </a:p>
          <a:p>
            <a:endParaRPr lang="tr-TR" dirty="0" smtClean="0"/>
          </a:p>
          <a:p>
            <a:pPr lvl="1"/>
            <a:endParaRPr lang="tr-TR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00FF"/>
                </a:solidFill>
                <a:latin typeface="Comic Sans MS"/>
                <a:cs typeface="Comic Sans MS"/>
              </a:rPr>
              <a:t>S</a:t>
            </a:r>
            <a:r>
              <a:rPr lang="tr-TR" dirty="0" smtClean="0">
                <a:solidFill>
                  <a:schemeClr val="tx1"/>
                </a:solidFill>
                <a:latin typeface="Comic Sans MS"/>
                <a:cs typeface="Comic Sans MS"/>
              </a:rPr>
              <a:t>P</a:t>
            </a:r>
            <a:r>
              <a:rPr lang="tr-TR" dirty="0" smtClean="0">
                <a:solidFill>
                  <a:srgbClr val="103154"/>
                </a:solidFill>
                <a:latin typeface="Comic Sans MS"/>
                <a:cs typeface="Comic Sans MS"/>
              </a:rPr>
              <a:t>G</a:t>
            </a:r>
            <a:endParaRPr lang="tr-TR" dirty="0">
              <a:solidFill>
                <a:srgbClr val="103154"/>
              </a:solidFill>
              <a:latin typeface="Comic Sans MS"/>
              <a:cs typeface="Comic Sans M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921899" y="4132026"/>
            <a:ext cx="3339268" cy="1421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SzPct val="90000"/>
              <a:buFont typeface="Wingdings 2" pitchFamily="18" charset="2"/>
              <a:buChar char=""/>
              <a:defRPr sz="22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3365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90000"/>
              <a:buFont typeface="Wingdings 2" pitchFamily="18" charset="2"/>
              <a:buChar char=""/>
              <a:defRPr sz="20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35050" indent="-3492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90000"/>
              <a:buFont typeface="Wingdings 2" pitchFamily="18" charset="2"/>
              <a:buChar char=""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-3365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90000"/>
              <a:buFont typeface="Wingdings 2" pitchFamily="18" charset="2"/>
              <a:buChar char=""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720850" indent="-3492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90000"/>
              <a:buFont typeface="Wingdings 2" pitchFamily="18" charset="2"/>
              <a:buChar char=""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5813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"/>
              <a:defRPr lang="en-US" sz="18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398713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"/>
              <a:defRPr lang="en-US" sz="18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743200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"/>
              <a:defRPr lang="en-US" sz="18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087688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"/>
              <a:defRPr lang="en-US" sz="1800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err="1" smtClean="0"/>
              <a:t>Pipe</a:t>
            </a:r>
            <a:r>
              <a:rPr lang="tr-TR" dirty="0" smtClean="0"/>
              <a:t> </a:t>
            </a:r>
            <a:r>
              <a:rPr lang="tr-TR" dirty="0" err="1" smtClean="0"/>
              <a:t>Renovation</a:t>
            </a:r>
            <a:endParaRPr lang="tr-TR" dirty="0" smtClean="0"/>
          </a:p>
          <a:p>
            <a:r>
              <a:rPr lang="tr-TR" dirty="0" smtClean="0"/>
              <a:t>Network </a:t>
            </a:r>
            <a:r>
              <a:rPr lang="tr-TR" dirty="0" err="1" smtClean="0"/>
              <a:t>Reconditioning</a:t>
            </a:r>
            <a:endParaRPr lang="tr-TR" dirty="0" smtClean="0"/>
          </a:p>
        </p:txBody>
      </p:sp>
      <p:grpSp>
        <p:nvGrpSpPr>
          <p:cNvPr id="10" name="Group 9"/>
          <p:cNvGrpSpPr/>
          <p:nvPr/>
        </p:nvGrpSpPr>
        <p:grpSpPr>
          <a:xfrm>
            <a:off x="4403601" y="1712420"/>
            <a:ext cx="4152212" cy="3034529"/>
            <a:chOff x="4403601" y="2080396"/>
            <a:chExt cx="4152212" cy="3034529"/>
          </a:xfrm>
        </p:grpSpPr>
        <p:pic>
          <p:nvPicPr>
            <p:cNvPr id="5" name="Picture 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403601" y="2080396"/>
              <a:ext cx="1970344" cy="147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629400" y="2083510"/>
              <a:ext cx="1926413" cy="147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8" descr="FOTO1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03601" y="3807250"/>
              <a:ext cx="1970344" cy="1307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629400" y="3819524"/>
              <a:ext cx="1926413" cy="1295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7147" y="4961737"/>
            <a:ext cx="1002418" cy="1509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03601" y="5124450"/>
            <a:ext cx="15811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41338" y="5124450"/>
            <a:ext cx="151447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4403601" y="4755118"/>
            <a:ext cx="1463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Before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041338" y="4746949"/>
            <a:ext cx="1463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After</a:t>
            </a:r>
            <a:endParaRPr lang="en-US" dirty="0"/>
          </a:p>
        </p:txBody>
      </p:sp>
      <p:sp>
        <p:nvSpPr>
          <p:cNvPr id="16" name="Action Button: Back or Previous 3">
            <a:hlinkClick r:id="rId9" action="ppaction://hlinksldjump" highlightClick="1"/>
          </p:cNvPr>
          <p:cNvSpPr/>
          <p:nvPr/>
        </p:nvSpPr>
        <p:spPr>
          <a:xfrm>
            <a:off x="8561938" y="6335140"/>
            <a:ext cx="347815" cy="299032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862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GIS</a:t>
            </a:r>
            <a:endParaRPr lang="tr-TR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1371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S</a:t>
            </a:r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PGTECH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  <p:sp>
        <p:nvSpPr>
          <p:cNvPr id="6" name="Footer Placeholder 1"/>
          <p:cNvSpPr txBox="1">
            <a:spLocks/>
          </p:cNvSpPr>
          <p:nvPr/>
        </p:nvSpPr>
        <p:spPr>
          <a:xfrm>
            <a:off x="6007768" y="631031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  <p:pic>
        <p:nvPicPr>
          <p:cNvPr id="2050" name="Picture 2" descr="C:\Users\Can\Desktop\sinan_son_ekran_goruntu\abone_harit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056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3" descr="6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0"/>
            <a:ext cx="9144000" cy="6599039"/>
          </a:xfrm>
          <a:prstGeom prst="rect">
            <a:avLst/>
          </a:prstGeom>
        </p:spPr>
      </p:pic>
      <p:sp>
        <p:nvSpPr>
          <p:cNvPr id="3" name="Action Button: Back or Previous 2">
            <a:hlinkClick r:id="rId3" action="ppaction://hlinksldjump" highlightClick="1"/>
          </p:cNvPr>
          <p:cNvSpPr/>
          <p:nvPr/>
        </p:nvSpPr>
        <p:spPr>
          <a:xfrm>
            <a:off x="8766769" y="6540532"/>
            <a:ext cx="377231" cy="317468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  <p:sp>
        <p:nvSpPr>
          <p:cNvPr id="6" name="Komut Düğmesi: Geri veya Önceki 5">
            <a:hlinkClick r:id="" action="ppaction://hlinkshowjump?jump=lastslideviewed" highlightClick="1"/>
          </p:cNvPr>
          <p:cNvSpPr/>
          <p:nvPr/>
        </p:nvSpPr>
        <p:spPr>
          <a:xfrm>
            <a:off x="8766769" y="6310312"/>
            <a:ext cx="377231" cy="230220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29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/>
              <a:t>Büyükşehir Belediyelerindeki Kaçaklar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62943"/>
            <a:ext cx="9144000" cy="5195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82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3" descr="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0"/>
            <a:ext cx="9144000" cy="6599039"/>
          </a:xfrm>
          <a:prstGeom prst="rect">
            <a:avLst/>
          </a:prstGeom>
        </p:spPr>
      </p:pic>
      <p:sp>
        <p:nvSpPr>
          <p:cNvPr id="3" name="Action Button: Back or Previous 2">
            <a:hlinkClick r:id="rId3" action="ppaction://hlinksldjump" highlightClick="1"/>
          </p:cNvPr>
          <p:cNvSpPr/>
          <p:nvPr/>
        </p:nvSpPr>
        <p:spPr>
          <a:xfrm>
            <a:off x="8766769" y="6540532"/>
            <a:ext cx="377231" cy="317468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260210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3" descr="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0"/>
            <a:ext cx="9144000" cy="6599039"/>
          </a:xfrm>
          <a:prstGeom prst="rect">
            <a:avLst/>
          </a:prstGeom>
        </p:spPr>
      </p:pic>
      <p:sp>
        <p:nvSpPr>
          <p:cNvPr id="3" name="Action Button: Back or Previous 2">
            <a:hlinkClick r:id="rId3" action="ppaction://hlinksldjump" highlightClick="1"/>
          </p:cNvPr>
          <p:cNvSpPr/>
          <p:nvPr/>
        </p:nvSpPr>
        <p:spPr>
          <a:xfrm>
            <a:off x="8807736" y="6567841"/>
            <a:ext cx="336264" cy="290159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165741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kran Resmi 2011-09-30 13.43.2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10688" y="1494969"/>
            <a:ext cx="9788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Halken Yaşam Sitesi</a:t>
            </a:r>
            <a:endParaRPr lang="tr-TR" dirty="0"/>
          </a:p>
        </p:txBody>
      </p:sp>
      <p:sp>
        <p:nvSpPr>
          <p:cNvPr id="6" name="Donut 5">
            <a:hlinkClick r:id="" action="ppaction://hlinkshowjump?jump=nextslide"/>
          </p:cNvPr>
          <p:cNvSpPr/>
          <p:nvPr/>
        </p:nvSpPr>
        <p:spPr>
          <a:xfrm>
            <a:off x="2883750" y="1865402"/>
            <a:ext cx="806921" cy="727639"/>
          </a:xfrm>
          <a:prstGeom prst="donut">
            <a:avLst>
              <a:gd name="adj" fmla="val 1012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248400" y="6492875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155866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kran Resmi 2011-09-30 13.42.0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248400" y="6492875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141969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3370848"/>
              </p:ext>
            </p:extLst>
          </p:nvPr>
        </p:nvGraphicFramePr>
        <p:xfrm>
          <a:off x="0" y="0"/>
          <a:ext cx="9143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Action Button: Back or Previous 2">
            <a:hlinkClick r:id="rId3" action="ppaction://hlinksldjump" highlightClick="1"/>
          </p:cNvPr>
          <p:cNvSpPr/>
          <p:nvPr/>
        </p:nvSpPr>
        <p:spPr>
          <a:xfrm>
            <a:off x="8807736" y="6567841"/>
            <a:ext cx="336264" cy="290159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336822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98718" y="3968246"/>
            <a:ext cx="5867400" cy="147002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sz="6000" dirty="0" smtClean="0"/>
              <a:t>ESDAH®</a:t>
            </a:r>
            <a:r>
              <a:rPr lang="tr-TR" dirty="0" smtClean="0"/>
              <a:t> </a:t>
            </a:r>
            <a:br>
              <a:rPr lang="tr-TR" dirty="0" smtClean="0"/>
            </a:br>
            <a:r>
              <a:rPr lang="tr-TR" sz="4000" dirty="0" smtClean="0"/>
              <a:t>Performansa Dayalı Entegre Su Dağıtım Abone Hizmetleri</a:t>
            </a:r>
            <a:endParaRPr lang="tr-TR" dirty="0"/>
          </a:p>
        </p:txBody>
      </p:sp>
      <p:pic>
        <p:nvPicPr>
          <p:cNvPr id="3" name="Picture 2" descr="FD2-212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7755"/>
            <a:ext cx="9017000" cy="6818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885" y="3376719"/>
            <a:ext cx="3672115" cy="348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5812971" y="3646714"/>
            <a:ext cx="1363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Kriz Merkezi</a:t>
            </a:r>
            <a:endParaRPr lang="en-US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850570" y="283029"/>
            <a:ext cx="4778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AKILLI SU YÖNETİMİ  KONTROL ODASI</a:t>
            </a:r>
            <a:endParaRPr lang="en-US" dirty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188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98718" y="3968246"/>
            <a:ext cx="5867400" cy="147002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sz="6000" dirty="0" smtClean="0"/>
              <a:t>ESDAH®</a:t>
            </a:r>
            <a:r>
              <a:rPr lang="tr-TR" dirty="0" smtClean="0"/>
              <a:t> </a:t>
            </a:r>
            <a:br>
              <a:rPr lang="tr-TR" dirty="0" smtClean="0"/>
            </a:br>
            <a:r>
              <a:rPr lang="tr-TR" sz="4000" dirty="0" smtClean="0"/>
              <a:t>Performansa Dayalı Entegre Su Dağıtım Abone Hizmetleri</a:t>
            </a:r>
            <a:endParaRPr lang="tr-TR" dirty="0"/>
          </a:p>
        </p:txBody>
      </p:sp>
      <p:pic>
        <p:nvPicPr>
          <p:cNvPr id="3" name="Picture 2" descr="FD2-212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7755"/>
            <a:ext cx="9017000" cy="6818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885" y="3376719"/>
            <a:ext cx="3672115" cy="348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5812971" y="3646714"/>
            <a:ext cx="1363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Kriz Merkezi</a:t>
            </a:r>
            <a:endParaRPr lang="en-US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850570" y="283029"/>
            <a:ext cx="4778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AKILLI SU YÖNETİMİ  KONTROL ODASI</a:t>
            </a:r>
            <a:endParaRPr lang="en-US" dirty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439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kış Çizelgesi: Bağlayıcı 8"/>
          <p:cNvSpPr/>
          <p:nvPr/>
        </p:nvSpPr>
        <p:spPr>
          <a:xfrm>
            <a:off x="5059518" y="2612572"/>
            <a:ext cx="3571968" cy="3583352"/>
          </a:xfrm>
          <a:prstGeom prst="flowChartConnector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kış Çizelgesi: Bağlayıcı 5"/>
          <p:cNvSpPr/>
          <p:nvPr/>
        </p:nvSpPr>
        <p:spPr>
          <a:xfrm>
            <a:off x="5116287" y="281620"/>
            <a:ext cx="3458430" cy="3878917"/>
          </a:xfrm>
          <a:prstGeom prst="flowChartConnector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884969503"/>
              </p:ext>
            </p:extLst>
          </p:nvPr>
        </p:nvGraphicFramePr>
        <p:xfrm>
          <a:off x="5301343" y="467896"/>
          <a:ext cx="2825067" cy="5908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rminator 11"/>
          <p:cNvSpPr/>
          <p:nvPr/>
        </p:nvSpPr>
        <p:spPr>
          <a:xfrm>
            <a:off x="414429" y="467896"/>
            <a:ext cx="842203" cy="5908842"/>
          </a:xfrm>
          <a:prstGeom prst="flowChartTerminator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2800" dirty="0"/>
              <a:t>Belediye </a:t>
            </a:r>
            <a:r>
              <a:rPr lang="tr-TR" sz="2800" dirty="0" smtClean="0"/>
              <a:t>Memnuniyeti</a:t>
            </a:r>
            <a:r>
              <a:rPr lang="tr-TR" sz="2800" dirty="0"/>
              <a:t/>
            </a:r>
            <a:br>
              <a:rPr lang="tr-TR" sz="2800" dirty="0"/>
            </a:br>
            <a:r>
              <a:rPr lang="tr-TR" sz="2800" dirty="0"/>
              <a:t>Özel Sektör Performansı</a:t>
            </a:r>
          </a:p>
        </p:txBody>
      </p:sp>
      <p:sp>
        <p:nvSpPr>
          <p:cNvPr id="16" name="Terminator 15"/>
          <p:cNvSpPr/>
          <p:nvPr/>
        </p:nvSpPr>
        <p:spPr>
          <a:xfrm>
            <a:off x="1884945" y="325161"/>
            <a:ext cx="2058737" cy="842941"/>
          </a:xfrm>
          <a:prstGeom prst="flowChartTerminato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smtClean="0">
                <a:solidFill>
                  <a:schemeClr val="tx1"/>
                </a:solidFill>
              </a:rPr>
              <a:t>Tahakkuk Gelirlerini  Arttırmak</a:t>
            </a:r>
            <a:endParaRPr lang="tr-TR" b="1" i="1" dirty="0">
              <a:solidFill>
                <a:schemeClr val="tx1"/>
              </a:solidFill>
            </a:endParaRPr>
          </a:p>
        </p:txBody>
      </p:sp>
      <p:sp>
        <p:nvSpPr>
          <p:cNvPr id="17" name="Terminator 16"/>
          <p:cNvSpPr/>
          <p:nvPr/>
        </p:nvSpPr>
        <p:spPr>
          <a:xfrm>
            <a:off x="1884947" y="1649665"/>
            <a:ext cx="2058737" cy="548105"/>
          </a:xfrm>
          <a:prstGeom prst="flowChartTerminato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i="1" dirty="0" smtClean="0">
                <a:solidFill>
                  <a:srgbClr val="103154"/>
                </a:solidFill>
              </a:rPr>
              <a:t>İşletme Masrafların Düşmesi</a:t>
            </a:r>
            <a:endParaRPr lang="tr-TR" sz="1600" b="1" i="1" dirty="0">
              <a:solidFill>
                <a:srgbClr val="103154"/>
              </a:solidFill>
            </a:endParaRPr>
          </a:p>
        </p:txBody>
      </p:sp>
      <p:sp>
        <p:nvSpPr>
          <p:cNvPr id="18" name="Terminator 17"/>
          <p:cNvSpPr/>
          <p:nvPr/>
        </p:nvSpPr>
        <p:spPr>
          <a:xfrm>
            <a:off x="1884947" y="2759244"/>
            <a:ext cx="2058737" cy="548105"/>
          </a:xfrm>
          <a:prstGeom prst="flowChartTerminato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i="1" dirty="0" smtClean="0">
                <a:solidFill>
                  <a:srgbClr val="103154"/>
                </a:solidFill>
              </a:rPr>
              <a:t>Optimum Su </a:t>
            </a:r>
            <a:r>
              <a:rPr lang="tr-TR" sz="1400" b="1" i="1" dirty="0" err="1" smtClean="0">
                <a:solidFill>
                  <a:srgbClr val="103154"/>
                </a:solidFill>
              </a:rPr>
              <a:t>Mixi</a:t>
            </a:r>
            <a:r>
              <a:rPr lang="tr-TR" sz="1400" b="1" i="1" dirty="0" smtClean="0">
                <a:solidFill>
                  <a:srgbClr val="103154"/>
                </a:solidFill>
              </a:rPr>
              <a:t> (Kalite ;Maliyet)</a:t>
            </a:r>
            <a:endParaRPr lang="tr-TR" sz="1400" b="1" i="1" dirty="0">
              <a:solidFill>
                <a:srgbClr val="103154"/>
              </a:solidFill>
            </a:endParaRPr>
          </a:p>
        </p:txBody>
      </p:sp>
      <p:sp>
        <p:nvSpPr>
          <p:cNvPr id="21" name="Terminator 20"/>
          <p:cNvSpPr/>
          <p:nvPr/>
        </p:nvSpPr>
        <p:spPr>
          <a:xfrm>
            <a:off x="1884947" y="4716381"/>
            <a:ext cx="2058737" cy="548105"/>
          </a:xfrm>
          <a:prstGeom prst="flowChartTerminato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smtClean="0">
                <a:solidFill>
                  <a:srgbClr val="103154"/>
                </a:solidFill>
              </a:rPr>
              <a:t>Abone Memnuniyeti</a:t>
            </a:r>
            <a:endParaRPr lang="tr-TR" b="1" i="1" dirty="0">
              <a:solidFill>
                <a:srgbClr val="103154"/>
              </a:solidFill>
            </a:endParaRPr>
          </a:p>
        </p:txBody>
      </p:sp>
      <p:sp>
        <p:nvSpPr>
          <p:cNvPr id="22" name="Left Brace 21"/>
          <p:cNvSpPr/>
          <p:nvPr/>
        </p:nvSpPr>
        <p:spPr>
          <a:xfrm>
            <a:off x="1256632" y="295276"/>
            <a:ext cx="868946" cy="6081462"/>
          </a:xfrm>
          <a:prstGeom prst="leftBrac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3943684" y="761997"/>
            <a:ext cx="1031750" cy="0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3943685" y="1949109"/>
            <a:ext cx="1031749" cy="0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3943686" y="3058692"/>
            <a:ext cx="1031748" cy="0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3943685" y="5042565"/>
            <a:ext cx="1031749" cy="0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rminator 28"/>
          <p:cNvSpPr/>
          <p:nvPr/>
        </p:nvSpPr>
        <p:spPr>
          <a:xfrm>
            <a:off x="1884947" y="3775851"/>
            <a:ext cx="2058737" cy="548105"/>
          </a:xfrm>
          <a:prstGeom prst="flowChartTerminato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i="1" dirty="0" smtClean="0">
                <a:solidFill>
                  <a:srgbClr val="103154"/>
                </a:solidFill>
              </a:rPr>
              <a:t>7/24 Hizmet</a:t>
            </a:r>
            <a:endParaRPr lang="tr-TR" sz="1400" b="1" i="1" dirty="0">
              <a:solidFill>
                <a:srgbClr val="103154"/>
              </a:solidFill>
            </a:endParaRPr>
          </a:p>
        </p:txBody>
      </p:sp>
      <p:sp>
        <p:nvSpPr>
          <p:cNvPr id="30" name="Terminator 29"/>
          <p:cNvSpPr/>
          <p:nvPr/>
        </p:nvSpPr>
        <p:spPr>
          <a:xfrm>
            <a:off x="1923746" y="5647818"/>
            <a:ext cx="2058737" cy="548105"/>
          </a:xfrm>
          <a:prstGeom prst="flowChartTerminato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i="1" dirty="0" smtClean="0">
                <a:solidFill>
                  <a:srgbClr val="103154"/>
                </a:solidFill>
              </a:rPr>
              <a:t>Sürdürülebilir  İşletme Anlayışı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3943685" y="4160537"/>
            <a:ext cx="1031749" cy="0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endCxn id="30" idx="3"/>
          </p:cNvCxnSpPr>
          <p:nvPr/>
        </p:nvCxnSpPr>
        <p:spPr>
          <a:xfrm flipH="1">
            <a:off x="3982483" y="5921871"/>
            <a:ext cx="992951" cy="0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4975434" y="295275"/>
            <a:ext cx="3679204" cy="6295358"/>
          </a:xfrm>
          <a:prstGeom prst="roundRect">
            <a:avLst/>
          </a:prstGeom>
          <a:noFill/>
          <a:ln w="7620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3600" dirty="0">
              <a:solidFill>
                <a:schemeClr val="tx1"/>
              </a:solidFill>
            </a:endParaRPr>
          </a:p>
        </p:txBody>
      </p:sp>
      <p:sp>
        <p:nvSpPr>
          <p:cNvPr id="23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39634554"/>
              </p:ext>
            </p:extLst>
          </p:nvPr>
        </p:nvGraphicFramePr>
        <p:xfrm>
          <a:off x="4989381" y="264083"/>
          <a:ext cx="3679204" cy="62953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3" name="Action Button: Forward or Next 12">
            <a:hlinkClick r:id="rId12" action="ppaction://hlinksldjump" highlightClick="1"/>
          </p:cNvPr>
          <p:cNvSpPr/>
          <p:nvPr/>
        </p:nvSpPr>
        <p:spPr>
          <a:xfrm>
            <a:off x="6718457" y="1480251"/>
            <a:ext cx="355041" cy="169414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ction Button: Forward or Next 18">
            <a:hlinkClick r:id="rId13" action="ppaction://hlinksldjump" highlightClick="1"/>
          </p:cNvPr>
          <p:cNvSpPr/>
          <p:nvPr/>
        </p:nvSpPr>
        <p:spPr>
          <a:xfrm>
            <a:off x="6718459" y="5159830"/>
            <a:ext cx="355040" cy="230634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ction Button: Forward or Next 19">
            <a:hlinkClick r:id="rId14" action="ppaction://hlinksldjump" highlightClick="1"/>
          </p:cNvPr>
          <p:cNvSpPr/>
          <p:nvPr/>
        </p:nvSpPr>
        <p:spPr>
          <a:xfrm>
            <a:off x="5503128" y="3635209"/>
            <a:ext cx="355040" cy="211425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/>
          <p:cNvSpPr txBox="1"/>
          <p:nvPr/>
        </p:nvSpPr>
        <p:spPr>
          <a:xfrm>
            <a:off x="5924792" y="746630"/>
            <a:ext cx="2118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ŞEBEKE YÖNETİM ve KONTROL</a:t>
            </a:r>
            <a:endParaRPr lang="en-US" b="1" i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6193970" y="5429769"/>
            <a:ext cx="15802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ABONE HİZMETLERİ</a:t>
            </a:r>
            <a:endParaRPr lang="en-US" b="1" i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Action Button: Forward or Next 19">
            <a:hlinkClick r:id="rId15" action="ppaction://hlinksldjump" highlightClick="1"/>
          </p:cNvPr>
          <p:cNvSpPr/>
          <p:nvPr/>
        </p:nvSpPr>
        <p:spPr>
          <a:xfrm>
            <a:off x="7771370" y="3635208"/>
            <a:ext cx="355040" cy="211425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0076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5A4ADB8-1525-C248-8378-56C411E14F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F5A4ADB8-1525-C248-8378-56C411E14F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C9A2836-1CEC-A64B-937A-2986726C44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graphicEl>
                                              <a:dgm id="{EC9A2836-1CEC-A64B-937A-2986726C44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E33CA28-E7BE-0D4A-BFFA-111FA2C3B8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>
                                            <p:graphicEl>
                                              <a:dgm id="{DE33CA28-E7BE-0D4A-BFFA-111FA2C3B8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420F1B6-150E-F64B-A7C8-11B33A7444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>
                                            <p:graphicEl>
                                              <a:dgm id="{9420F1B6-150E-F64B-A7C8-11B33A7444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1026226-8531-F548-89CA-DE9A158D83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">
                                            <p:graphicEl>
                                              <a:dgm id="{71026226-8531-F548-89CA-DE9A158D83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  <p:bldP spid="12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9" grpId="0" animBg="1"/>
      <p:bldP spid="30" grpId="0" animBg="1"/>
      <p:bldP spid="8" grpId="0" animBg="1"/>
      <p:bldGraphic spid="2" grpId="0">
        <p:bldSub>
          <a:bldDgm bld="one"/>
        </p:bldSub>
      </p:bldGraphic>
      <p:bldP spid="13" grpId="0" animBg="1"/>
      <p:bldP spid="19" grpId="0" animBg="1"/>
      <p:bldP spid="20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S</a:t>
            </a:r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PGTECH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95275"/>
            <a:ext cx="7583488" cy="1143000"/>
          </a:xfrm>
        </p:spPr>
        <p:txBody>
          <a:bodyPr/>
          <a:lstStyle/>
          <a:p>
            <a:r>
              <a:rPr lang="tr-TR" dirty="0" smtClean="0"/>
              <a:t>Şebeke</a:t>
            </a:r>
            <a:endParaRPr lang="tr-TR" dirty="0"/>
          </a:p>
        </p:txBody>
      </p:sp>
      <p:graphicFrame>
        <p:nvGraphicFramePr>
          <p:cNvPr id="40" name="Diagram 39"/>
          <p:cNvGraphicFramePr/>
          <p:nvPr>
            <p:extLst>
              <p:ext uri="{D42A27DB-BD31-4B8C-83A1-F6EECF244321}">
                <p14:modId xmlns:p14="http://schemas.microsoft.com/office/powerpoint/2010/main" val="693277473"/>
              </p:ext>
            </p:extLst>
          </p:nvPr>
        </p:nvGraphicFramePr>
        <p:xfrm>
          <a:off x="0" y="-40105"/>
          <a:ext cx="9144000" cy="6964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Komut Düğmesi: İleri veya Sonraki 2">
            <a:hlinkClick r:id="rId8" action="ppaction://hlinksldjump" highlightClick="1"/>
          </p:cNvPr>
          <p:cNvSpPr/>
          <p:nvPr/>
        </p:nvSpPr>
        <p:spPr>
          <a:xfrm>
            <a:off x="4452450" y="669762"/>
            <a:ext cx="228600" cy="174172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Forward or Next 3">
            <a:hlinkClick r:id="rId9" action="ppaction://hlinksldjump" highlightClick="1"/>
          </p:cNvPr>
          <p:cNvSpPr/>
          <p:nvPr/>
        </p:nvSpPr>
        <p:spPr>
          <a:xfrm>
            <a:off x="7240568" y="2265268"/>
            <a:ext cx="314239" cy="196411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Action Button: Forward or Next 5">
            <a:hlinkClick r:id="rId10" action="ppaction://hlinksldjump" highlightClick="1"/>
          </p:cNvPr>
          <p:cNvSpPr/>
          <p:nvPr/>
        </p:nvSpPr>
        <p:spPr>
          <a:xfrm>
            <a:off x="6332566" y="918757"/>
            <a:ext cx="392798" cy="235692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ction Button: Forward or Next 6">
            <a:hlinkClick r:id="rId11" action="ppaction://hlinksldjump" highlightClick="1"/>
          </p:cNvPr>
          <p:cNvSpPr/>
          <p:nvPr/>
        </p:nvSpPr>
        <p:spPr>
          <a:xfrm>
            <a:off x="3234033" y="5866127"/>
            <a:ext cx="392798" cy="209505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ction Button: Forward or Next 7">
            <a:hlinkClick r:id="rId12" action="ppaction://hlinksldjump" highlightClick="1"/>
          </p:cNvPr>
          <p:cNvSpPr/>
          <p:nvPr/>
        </p:nvSpPr>
        <p:spPr>
          <a:xfrm>
            <a:off x="7554807" y="3932512"/>
            <a:ext cx="324361" cy="273091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ction Button: Back or Previous 8">
            <a:hlinkClick r:id="rId13" action="ppaction://hlinksldjump" highlightClick="1"/>
          </p:cNvPr>
          <p:cNvSpPr/>
          <p:nvPr/>
        </p:nvSpPr>
        <p:spPr>
          <a:xfrm>
            <a:off x="8763000" y="6613525"/>
            <a:ext cx="381000" cy="311314"/>
          </a:xfrm>
          <a:prstGeom prst="actionButtonBackPrevious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Footer Placeholder 1"/>
          <p:cNvSpPr txBox="1">
            <a:spLocks/>
          </p:cNvSpPr>
          <p:nvPr/>
        </p:nvSpPr>
        <p:spPr>
          <a:xfrm>
            <a:off x="6007768" y="631031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  <p:sp>
        <p:nvSpPr>
          <p:cNvPr id="10" name="Komut Düğmesi: Bilgi 9">
            <a:hlinkClick r:id="rId14" action="ppaction://hlinksldjump" highlightClick="1"/>
          </p:cNvPr>
          <p:cNvSpPr/>
          <p:nvPr/>
        </p:nvSpPr>
        <p:spPr>
          <a:xfrm>
            <a:off x="5617029" y="4205603"/>
            <a:ext cx="250371" cy="291752"/>
          </a:xfrm>
          <a:prstGeom prst="actionButtonInformati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739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dgm id="{E540C0F5-2745-AE45-A21D-8458D64F61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">
                                            <p:graphicEl>
                                              <a:dgm id="{E540C0F5-2745-AE45-A21D-8458D64F61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dgm id="{172CBF51-0BC6-364B-B472-0BCCE925FD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0">
                                            <p:graphicEl>
                                              <a:dgm id="{172CBF51-0BC6-364B-B472-0BCCE925FD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dgm id="{BC26AA08-BE06-D543-82CF-D9F8AC9C85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0">
                                            <p:graphicEl>
                                              <a:dgm id="{BC26AA08-BE06-D543-82CF-D9F8AC9C85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dgm id="{ED6239BD-9F92-E34F-BA58-A248F72B97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0">
                                            <p:graphicEl>
                                              <a:dgm id="{ED6239BD-9F92-E34F-BA58-A248F72B97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dgm id="{6CD8A564-405D-D847-AA7C-95443ABCD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0">
                                            <p:graphicEl>
                                              <a:dgm id="{6CD8A564-405D-D847-AA7C-95443ABCD8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dgm id="{A8AB7C81-7FE2-3747-A539-BAC807E19C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0">
                                            <p:graphicEl>
                                              <a:dgm id="{A8AB7C81-7FE2-3747-A539-BAC807E19C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dgm id="{6446200D-588C-FD4F-A04C-E78AE229F4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40">
                                            <p:graphicEl>
                                              <a:dgm id="{6446200D-588C-FD4F-A04C-E78AE229F4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dgm id="{E9483EEB-6D95-C743-8305-25FB8DD2F4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40">
                                            <p:graphicEl>
                                              <a:dgm id="{E9483EEB-6D95-C743-8305-25FB8DD2F4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dgm id="{640F1B02-7962-CF42-B68E-78446D3CBE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40">
                                            <p:graphicEl>
                                              <a:dgm id="{640F1B02-7962-CF42-B68E-78446D3CBE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dgm id="{2BD43F89-D7ED-C849-ACB3-9A116250C2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40">
                                            <p:graphicEl>
                                              <a:dgm id="{2BD43F89-D7ED-C849-ACB3-9A116250C2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dgm id="{09A617C6-D555-CC40-9C51-A9E52E0AE2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40">
                                            <p:graphicEl>
                                              <a:dgm id="{09A617C6-D555-CC40-9C51-A9E52E0AE2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0" grpId="0">
        <p:bldSub>
          <a:bldDgm bld="one"/>
        </p:bldSub>
      </p:bldGraphic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21950578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Action Button: Forward or Next 2">
            <a:hlinkClick r:id="rId7" action="ppaction://hlinksldjump" highlightClick="1"/>
          </p:cNvPr>
          <p:cNvSpPr/>
          <p:nvPr/>
        </p:nvSpPr>
        <p:spPr>
          <a:xfrm>
            <a:off x="4383385" y="3836930"/>
            <a:ext cx="518905" cy="259436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Action Button: Back or Previous 3">
            <a:hlinkClick r:id="rId8" action="ppaction://hlinksldjump" highlightClick="1"/>
          </p:cNvPr>
          <p:cNvSpPr/>
          <p:nvPr/>
        </p:nvSpPr>
        <p:spPr>
          <a:xfrm>
            <a:off x="8763000" y="6517940"/>
            <a:ext cx="381000" cy="311314"/>
          </a:xfrm>
          <a:prstGeom prst="actionButtonBackPrevious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</p:spTree>
    <p:extLst>
      <p:ext uri="{BB962C8B-B14F-4D97-AF65-F5344CB8AC3E}">
        <p14:creationId xmlns:p14="http://schemas.microsoft.com/office/powerpoint/2010/main" val="112007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B0D0D2F-F130-CD41-8FF6-63321DAA45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>
                                            <p:graphicEl>
                                              <a:dgm id="{5B0D0D2F-F130-CD41-8FF6-63321DAA45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922790A-668D-8E4A-9EA2-B3CB9DF823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2">
                                            <p:graphicEl>
                                              <a:dgm id="{3922790A-668D-8E4A-9EA2-B3CB9DF823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BF9370D-FA6F-454D-B7E0-CDFE804A8C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2">
                                            <p:graphicEl>
                                              <a:dgm id="{5BF9370D-FA6F-454D-B7E0-CDFE804A8C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B5C6DFD-2856-794F-B084-668867663B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2">
                                            <p:graphicEl>
                                              <a:dgm id="{AB5C6DFD-2856-794F-B084-668867663B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587979D-9BED-A54D-8C17-C98C61A0B5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2">
                                            <p:graphicEl>
                                              <a:dgm id="{9587979D-9BED-A54D-8C17-C98C61A0B5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Abone</a:t>
            </a:r>
            <a:endParaRPr lang="tr-TR" dirty="0"/>
          </a:p>
        </p:txBody>
      </p:sp>
      <p:graphicFrame>
        <p:nvGraphicFramePr>
          <p:cNvPr id="2" name="Diyagram 1">
            <a:hlinkClick r:id="rId2" action="ppaction://hlinksldjump"/>
          </p:cNvPr>
          <p:cNvGraphicFramePr/>
          <p:nvPr>
            <p:extLst>
              <p:ext uri="{D42A27DB-BD31-4B8C-83A1-F6EECF244321}">
                <p14:modId xmlns:p14="http://schemas.microsoft.com/office/powerpoint/2010/main" val="78065493"/>
              </p:ext>
            </p:extLst>
          </p:nvPr>
        </p:nvGraphicFramePr>
        <p:xfrm>
          <a:off x="107504" y="116632"/>
          <a:ext cx="8856984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Action Button: Forward or Next 6">
            <a:hlinkClick r:id="rId8" action="ppaction://hlinksldjump" highlightClick="1"/>
          </p:cNvPr>
          <p:cNvSpPr/>
          <p:nvPr/>
        </p:nvSpPr>
        <p:spPr>
          <a:xfrm>
            <a:off x="7633366" y="4032962"/>
            <a:ext cx="327331" cy="235693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ction Button: Forward or Next 8">
            <a:hlinkClick r:id="rId8" action="ppaction://hlinksldjump" highlightClick="1"/>
          </p:cNvPr>
          <p:cNvSpPr/>
          <p:nvPr/>
        </p:nvSpPr>
        <p:spPr>
          <a:xfrm>
            <a:off x="6520440" y="1988559"/>
            <a:ext cx="432077" cy="327351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Action Button: Forward or Next 5">
            <a:hlinkClick r:id="rId9" action="ppaction://hlinksldjump" highlightClick="1"/>
          </p:cNvPr>
          <p:cNvSpPr/>
          <p:nvPr/>
        </p:nvSpPr>
        <p:spPr>
          <a:xfrm>
            <a:off x="6952517" y="5038531"/>
            <a:ext cx="392797" cy="273091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ction Button: Back or Previous 9">
            <a:hlinkClick r:id="rId2" action="ppaction://hlinksldjump" highlightClick="1"/>
          </p:cNvPr>
          <p:cNvSpPr/>
          <p:nvPr/>
        </p:nvSpPr>
        <p:spPr>
          <a:xfrm>
            <a:off x="8749345" y="6517940"/>
            <a:ext cx="381000" cy="311314"/>
          </a:xfrm>
          <a:prstGeom prst="actionButtonBackPrevious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007768" y="6310312"/>
            <a:ext cx="2895600" cy="365125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  <a:latin typeface="Virtual DJ"/>
                <a:cs typeface="Virtual DJ"/>
              </a:rPr>
              <a:t>ES</a:t>
            </a:r>
            <a:r>
              <a:rPr lang="en-US" sz="1800" dirty="0" smtClean="0">
                <a:solidFill>
                  <a:srgbClr val="3366FF"/>
                </a:solidFill>
                <a:latin typeface="Virtual DJ"/>
                <a:cs typeface="Virtual DJ"/>
              </a:rPr>
              <a:t>DAH</a:t>
            </a:r>
            <a:endParaRPr lang="en-US" sz="1800" dirty="0">
              <a:solidFill>
                <a:srgbClr val="000000"/>
              </a:solidFill>
              <a:latin typeface="Virtual DJ"/>
              <a:cs typeface="Virtual DJ"/>
            </a:endParaRPr>
          </a:p>
        </p:txBody>
      </p:sp>
      <p:sp>
        <p:nvSpPr>
          <p:cNvPr id="4" name="Komut Düğmesi: Film 3">
            <a:hlinkClick r:id="rId10" action="ppaction://hlinkfile" highlightClick="1"/>
          </p:cNvPr>
          <p:cNvSpPr/>
          <p:nvPr/>
        </p:nvSpPr>
        <p:spPr>
          <a:xfrm>
            <a:off x="6007768" y="634482"/>
            <a:ext cx="393032" cy="410547"/>
          </a:xfrm>
          <a:prstGeom prst="actionButtonMovi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640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:dissolve/>
      </p:transition>
    </mc:Choice>
    <mc:Fallback xmlns="">
      <p:transition spd="slow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7F852D7-93DA-41FA-99A9-BAEB895BF7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17F852D7-93DA-41FA-99A9-BAEB895BF7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04E87D8-E675-4FBC-9BCA-87F4A9C3CB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graphicEl>
                                              <a:dgm id="{C04E87D8-E675-4FBC-9BCA-87F4A9C3CB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0615881-DE49-4DF0-946B-06918ABF47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>
                                            <p:graphicEl>
                                              <a:dgm id="{60615881-DE49-4DF0-946B-06918ABF47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D0E1470-359C-44E2-A8AF-18EAB534E2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>
                                            <p:graphicEl>
                                              <a:dgm id="{FD0E1470-359C-44E2-A8AF-18EAB534E2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7186F46-97CB-4BF6-902D-3F57543D44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">
                                            <p:graphicEl>
                                              <a:dgm id="{57186F46-97CB-4BF6-902D-3F57543D44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9D9F0FE-6AA2-4009-A237-F6D29F512E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">
                                            <p:graphicEl>
                                              <a:dgm id="{B9D9F0FE-6AA2-4009-A237-F6D29F512E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CC3AE18-35ED-4EFE-A71F-02CCAC6634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">
                                            <p:graphicEl>
                                              <a:dgm id="{8CC3AE18-35ED-4EFE-A71F-02CCAC6634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3CD24DA-6E44-44CB-B45A-EEC2389A4F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">
                                            <p:graphicEl>
                                              <a:dgm id="{73CD24DA-6E44-44CB-B45A-EEC2389A4F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7525B27-6EEA-4B10-857E-146142CC3B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">
                                            <p:graphicEl>
                                              <a:dgm id="{F7525B27-6EEA-4B10-857E-146142CC3B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B9DD989-DC88-4F1B-A0C9-8C3F3A3A39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">
                                            <p:graphicEl>
                                              <a:dgm id="{9B9DD989-DC88-4F1B-A0C9-8C3F3A3A39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934D67B-FEE7-4CA2-B720-BA73D08E35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>
                                            <p:graphicEl>
                                              <a:dgm id="{1934D67B-FEE7-4CA2-B720-BA73D08E35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3279351-912C-4CB4-9459-208FA057CD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2">
                                            <p:graphicEl>
                                              <a:dgm id="{D3279351-912C-4CB4-9459-208FA057CD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015D5ED-9F5D-447D-86AE-AE110CBD51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2">
                                            <p:graphicEl>
                                              <a:dgm id="{6015D5ED-9F5D-447D-86AE-AE110CBD51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501E6F3-8EE4-4740-954A-A9DA156CC5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2">
                                            <p:graphicEl>
                                              <a:dgm id="{8501E6F3-8EE4-4740-954A-A9DA156CC5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06DFAA4-D984-4238-846D-1776C8B993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2">
                                            <p:graphicEl>
                                              <a:dgm id="{906DFAA4-D984-4238-846D-1776C8B993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1" name="Object 2"/>
          <p:cNvGraphicFramePr>
            <a:graphicFrameLocks noChangeAspect="1"/>
          </p:cNvGraphicFramePr>
          <p:nvPr/>
        </p:nvGraphicFramePr>
        <p:xfrm>
          <a:off x="571472" y="1846267"/>
          <a:ext cx="3698875" cy="2439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Worksheet" r:id="rId4" imgW="11801545" imgH="11801496" progId="Excel.Sheet.8">
                  <p:embed/>
                </p:oleObj>
              </mc:Choice>
              <mc:Fallback>
                <p:oleObj name="Worksheet" r:id="rId4" imgW="11801545" imgH="11801496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1846267"/>
                        <a:ext cx="3698875" cy="24399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762000" y="1276337"/>
            <a:ext cx="5105400" cy="371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</a:pPr>
            <a:r>
              <a:rPr lang="tr-TR" dirty="0">
                <a:solidFill>
                  <a:srgbClr val="000000"/>
                </a:solidFill>
                <a:latin typeface="+mj-lt"/>
              </a:rPr>
              <a:t>MALİYET DAĞILIMI VE DEĞİŞİMİ</a:t>
            </a:r>
            <a:endParaRPr lang="es-ES_tradnl" dirty="0">
              <a:solidFill>
                <a:srgbClr val="000000"/>
              </a:solidFill>
              <a:latin typeface="+mj-lt"/>
            </a:endParaRPr>
          </a:p>
        </p:txBody>
      </p:sp>
      <p:graphicFrame>
        <p:nvGraphicFramePr>
          <p:cNvPr id="7175" name="Object 10"/>
          <p:cNvGraphicFramePr>
            <a:graphicFrameLocks noChangeAspect="1"/>
          </p:cNvGraphicFramePr>
          <p:nvPr/>
        </p:nvGraphicFramePr>
        <p:xfrm>
          <a:off x="4044950" y="3725863"/>
          <a:ext cx="4495800" cy="231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Imagen de mapa de bits" r:id="rId6" imgW="3801006" imgH="1952898" progId="PBrush">
                  <p:embed/>
                </p:oleObj>
              </mc:Choice>
              <mc:Fallback>
                <p:oleObj name="Imagen de mapa de bits" r:id="rId6" imgW="3801006" imgH="1952898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4950" y="3725863"/>
                        <a:ext cx="4495800" cy="231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B8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6" name="Oval 40"/>
          <p:cNvSpPr>
            <a:spLocks noChangeArrowheads="1"/>
          </p:cNvSpPr>
          <p:nvPr/>
        </p:nvSpPr>
        <p:spPr bwMode="auto">
          <a:xfrm>
            <a:off x="7240588" y="5200650"/>
            <a:ext cx="1457325" cy="10922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>
              <a:latin typeface="+mj-lt"/>
            </a:endParaRPr>
          </a:p>
        </p:txBody>
      </p:sp>
      <p:sp>
        <p:nvSpPr>
          <p:cNvPr id="7177" name="Text Box 11"/>
          <p:cNvSpPr txBox="1">
            <a:spLocks noChangeArrowheads="1"/>
          </p:cNvSpPr>
          <p:nvPr/>
        </p:nvSpPr>
        <p:spPr bwMode="auto">
          <a:xfrm>
            <a:off x="685800" y="5867400"/>
            <a:ext cx="5791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600" dirty="0">
                <a:solidFill>
                  <a:schemeClr val="tx1"/>
                </a:solidFill>
                <a:latin typeface="+mj-lt"/>
              </a:rPr>
              <a:t>Enerji, işletme maliyetinin esas kalemidir. </a:t>
            </a:r>
            <a:endParaRPr lang="es-ES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178" name="TextBox 1"/>
          <p:cNvSpPr txBox="1">
            <a:spLocks noChangeArrowheads="1"/>
          </p:cNvSpPr>
          <p:nvPr/>
        </p:nvSpPr>
        <p:spPr bwMode="auto">
          <a:xfrm>
            <a:off x="5735638" y="3631172"/>
            <a:ext cx="1368425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>
                <a:solidFill>
                  <a:schemeClr val="tx1"/>
                </a:solidFill>
                <a:latin typeface="+mj-lt"/>
              </a:rPr>
              <a:t>Yatırım %13 </a:t>
            </a:r>
          </a:p>
        </p:txBody>
      </p:sp>
      <p:sp>
        <p:nvSpPr>
          <p:cNvPr id="7180" name="TextBox 13"/>
          <p:cNvSpPr txBox="1">
            <a:spLocks noChangeArrowheads="1"/>
          </p:cNvSpPr>
          <p:nvPr/>
        </p:nvSpPr>
        <p:spPr bwMode="auto">
          <a:xfrm>
            <a:off x="3779838" y="4295775"/>
            <a:ext cx="1368425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>
                <a:solidFill>
                  <a:schemeClr val="tx1"/>
                </a:solidFill>
                <a:latin typeface="+mj-lt"/>
              </a:rPr>
              <a:t>İşletme %6 </a:t>
            </a:r>
          </a:p>
        </p:txBody>
      </p:sp>
      <p:sp>
        <p:nvSpPr>
          <p:cNvPr id="7179" name="TextBox 12"/>
          <p:cNvSpPr txBox="1">
            <a:spLocks noChangeArrowheads="1"/>
          </p:cNvSpPr>
          <p:nvPr/>
        </p:nvSpPr>
        <p:spPr bwMode="auto">
          <a:xfrm>
            <a:off x="4283075" y="3851275"/>
            <a:ext cx="1368425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>
                <a:solidFill>
                  <a:schemeClr val="tx1"/>
                </a:solidFill>
                <a:latin typeface="+mj-lt"/>
              </a:rPr>
              <a:t>Bakım %6 </a:t>
            </a:r>
          </a:p>
        </p:txBody>
      </p:sp>
      <p:sp>
        <p:nvSpPr>
          <p:cNvPr id="7181" name="TextBox 14"/>
          <p:cNvSpPr txBox="1">
            <a:spLocks noChangeArrowheads="1"/>
          </p:cNvSpPr>
          <p:nvPr/>
        </p:nvSpPr>
        <p:spPr bwMode="auto">
          <a:xfrm>
            <a:off x="3924300" y="5065713"/>
            <a:ext cx="1366838" cy="646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>
                <a:solidFill>
                  <a:schemeClr val="tx1"/>
                </a:solidFill>
                <a:latin typeface="+mj-lt"/>
              </a:rPr>
              <a:t>Ekipman  %13 </a:t>
            </a:r>
          </a:p>
        </p:txBody>
      </p:sp>
      <p:sp>
        <p:nvSpPr>
          <p:cNvPr id="7182" name="TextBox 15"/>
          <p:cNvSpPr txBox="1">
            <a:spLocks noChangeArrowheads="1"/>
          </p:cNvSpPr>
          <p:nvPr/>
        </p:nvSpPr>
        <p:spPr bwMode="auto">
          <a:xfrm>
            <a:off x="7548563" y="5389563"/>
            <a:ext cx="838200" cy="647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>
                <a:solidFill>
                  <a:schemeClr val="tx1"/>
                </a:solidFill>
                <a:latin typeface="+mj-lt"/>
              </a:rPr>
              <a:t>Enerji  %74 </a:t>
            </a:r>
          </a:p>
        </p:txBody>
      </p:sp>
      <p:sp>
        <p:nvSpPr>
          <p:cNvPr id="13" name="8 Título"/>
          <p:cNvSpPr txBox="1">
            <a:spLocks/>
          </p:cNvSpPr>
          <p:nvPr/>
        </p:nvSpPr>
        <p:spPr>
          <a:xfrm>
            <a:off x="1908001" y="332656"/>
            <a:ext cx="6048375" cy="652463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ＭＳ Ｐゴシック" pitchFamily="1" charset="-128"/>
                <a:cs typeface="+mj-cs"/>
              </a:rPr>
              <a:t>Termal Çamur Kurutma Sistemi</a:t>
            </a: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592089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ixel">
  <a:themeElements>
    <a:clrScheme name="Pixel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Pixel">
      <a:majorFont>
        <a:latin typeface="Corbel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orbel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ixel">
      <a:fillStyleLst>
        <a:solidFill>
          <a:schemeClr val="phClr"/>
        </a:solidFill>
        <a:solidFill>
          <a:schemeClr val="phClr">
            <a:satMod val="150000"/>
          </a:schemeClr>
        </a:solidFill>
        <a:solidFill>
          <a:schemeClr val="phClr">
            <a:shade val="80000"/>
            <a:lumMod val="9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63500" dir="2700000" sx="102000" sy="102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/>
          </a:scene3d>
          <a:sp3d>
            <a:bevelT w="0" h="0"/>
          </a:sp3d>
        </a:effectStyle>
        <a:effectStyle>
          <a:effectLst>
            <a:outerShdw blurRad="63500" dist="38100" dir="3600000" sx="103000" sy="103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5400000"/>
            </a:lightRig>
          </a:scene3d>
          <a:sp3d prstMaterial="softmetal">
            <a:bevelT w="635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5000"/>
                <a:satMod val="350000"/>
              </a:schemeClr>
            </a:gs>
            <a:gs pos="100000">
              <a:schemeClr val="phClr">
                <a:shade val="20000"/>
                <a:satMod val="15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1000"/>
                <a:satMod val="400000"/>
              </a:schemeClr>
              <a:schemeClr val="phClr">
                <a:tint val="50000"/>
                <a:satMod val="4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2064</TotalTime>
  <Words>631</Words>
  <Application>Microsoft Office PowerPoint</Application>
  <PresentationFormat>Ekran Gösterisi (4:3)</PresentationFormat>
  <Paragraphs>200</Paragraphs>
  <Slides>35</Slides>
  <Notes>6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2</vt:i4>
      </vt:variant>
      <vt:variant>
        <vt:lpstr>Slayt Başlıkları</vt:lpstr>
      </vt:variant>
      <vt:variant>
        <vt:i4>35</vt:i4>
      </vt:variant>
    </vt:vector>
  </HeadingPairs>
  <TitlesOfParts>
    <vt:vector size="38" baseType="lpstr">
      <vt:lpstr>Pixel</vt:lpstr>
      <vt:lpstr>Worksheet</vt:lpstr>
      <vt:lpstr>Imagen de mapa de bits</vt:lpstr>
      <vt:lpstr> ESDAH®  Performansa Dayalı Entegre Su Dağıtım Abone Hizmetleri</vt:lpstr>
      <vt:lpstr>Türkiye’de Suyun Durumu</vt:lpstr>
      <vt:lpstr>Büyükşehir Belediyelerindeki Kaçaklar</vt:lpstr>
      <vt:lpstr> ESDAH®  Performansa Dayalı Entegre Su Dağıtım Abone Hizmetleri</vt:lpstr>
      <vt:lpstr>PowerPoint Sunusu</vt:lpstr>
      <vt:lpstr>Şebeke</vt:lpstr>
      <vt:lpstr>PowerPoint Sunusu</vt:lpstr>
      <vt:lpstr>Abone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SCADA</vt:lpstr>
      <vt:lpstr>Klor</vt:lpstr>
      <vt:lpstr>PowerPoint Sunusu</vt:lpstr>
      <vt:lpstr>Epanet</vt:lpstr>
      <vt:lpstr>Fiziki</vt:lpstr>
      <vt:lpstr>KAS</vt:lpstr>
      <vt:lpstr>PowerPoint Sunusu</vt:lpstr>
      <vt:lpstr>Our Innovative Technologies</vt:lpstr>
      <vt:lpstr>GIS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 ESDAH®  Performansa Dayalı Entegre Su Dağıtım Abone Hizmetleri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ESDAH  Entegre Su Dağıtım Ağı Hizmeti</dc:title>
  <dc:creator>Orhan Can Tan</dc:creator>
  <cp:lastModifiedBy>SPG-Can</cp:lastModifiedBy>
  <cp:revision>137</cp:revision>
  <dcterms:created xsi:type="dcterms:W3CDTF">2011-10-12T11:43:59Z</dcterms:created>
  <dcterms:modified xsi:type="dcterms:W3CDTF">2012-10-12T13:53:27Z</dcterms:modified>
</cp:coreProperties>
</file>